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321" r:id="rId2"/>
    <p:sldId id="331" r:id="rId3"/>
    <p:sldId id="324" r:id="rId4"/>
    <p:sldId id="278" r:id="rId5"/>
    <p:sldId id="352" r:id="rId6"/>
    <p:sldId id="342" r:id="rId7"/>
    <p:sldId id="341" r:id="rId8"/>
    <p:sldId id="340" r:id="rId9"/>
    <p:sldId id="344" r:id="rId10"/>
    <p:sldId id="348" r:id="rId11"/>
    <p:sldId id="370" r:id="rId12"/>
    <p:sldId id="368" r:id="rId13"/>
    <p:sldId id="364" r:id="rId14"/>
    <p:sldId id="365" r:id="rId15"/>
    <p:sldId id="366" r:id="rId16"/>
    <p:sldId id="367" r:id="rId17"/>
    <p:sldId id="372" r:id="rId18"/>
    <p:sldId id="347" r:id="rId19"/>
    <p:sldId id="279" r:id="rId20"/>
    <p:sldId id="361" r:id="rId21"/>
    <p:sldId id="355" r:id="rId22"/>
    <p:sldId id="356" r:id="rId23"/>
    <p:sldId id="362" r:id="rId24"/>
    <p:sldId id="357" r:id="rId25"/>
    <p:sldId id="358" r:id="rId26"/>
    <p:sldId id="359" r:id="rId27"/>
    <p:sldId id="369" r:id="rId28"/>
    <p:sldId id="360" r:id="rId29"/>
    <p:sldId id="350" r:id="rId30"/>
    <p:sldId id="351" r:id="rId31"/>
    <p:sldId id="363" r:id="rId32"/>
    <p:sldId id="371" r:id="rId33"/>
    <p:sldId id="374" r:id="rId34"/>
    <p:sldId id="375" r:id="rId35"/>
  </p:sldIdLst>
  <p:sldSz cx="12192000" cy="6858000"/>
  <p:notesSz cx="6858000" cy="9144000"/>
  <p:custDataLst>
    <p:tags r:id="rId37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orm on HDInsight" id="{08406E1B-4A41-4C9D-A770-E1C1ABAC8DB9}">
          <p14:sldIdLst>
            <p14:sldId id="321"/>
            <p14:sldId id="331"/>
            <p14:sldId id="324"/>
          </p14:sldIdLst>
        </p14:section>
        <p14:section name="Introduction" id="{12F74244-98D0-4954-9680-8B7A8902B180}">
          <p14:sldIdLst>
            <p14:sldId id="278"/>
            <p14:sldId id="352"/>
            <p14:sldId id="342"/>
            <p14:sldId id="341"/>
          </p14:sldIdLst>
        </p14:section>
        <p14:section name="Storm 101" id="{4EE00F6A-0E1B-463D-BA9C-295D3AA6FB5B}">
          <p14:sldIdLst>
            <p14:sldId id="340"/>
            <p14:sldId id="344"/>
            <p14:sldId id="348"/>
            <p14:sldId id="370"/>
            <p14:sldId id="368"/>
            <p14:sldId id="364"/>
            <p14:sldId id="365"/>
            <p14:sldId id="366"/>
            <p14:sldId id="367"/>
            <p14:sldId id="372"/>
            <p14:sldId id="347"/>
          </p14:sldIdLst>
        </p14:section>
        <p14:section name="Scenarios" id="{AB985C3D-7EAC-41E8-A2C8-8B0FF26A78C7}">
          <p14:sldIdLst>
            <p14:sldId id="279"/>
            <p14:sldId id="361"/>
            <p14:sldId id="355"/>
            <p14:sldId id="356"/>
            <p14:sldId id="362"/>
            <p14:sldId id="357"/>
            <p14:sldId id="358"/>
            <p14:sldId id="359"/>
            <p14:sldId id="369"/>
            <p14:sldId id="360"/>
            <p14:sldId id="350"/>
            <p14:sldId id="351"/>
            <p14:sldId id="363"/>
            <p14:sldId id="371"/>
          </p14:sldIdLst>
        </p14:section>
        <p14:section name="Ending" id="{B9115489-566A-4C02-900B-EB06E44B8C36}">
          <p14:sldIdLst>
            <p14:sldId id="374"/>
            <p14:sldId id="37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459" userDrawn="1">
          <p15:clr>
            <a:srgbClr val="A4A3A4"/>
          </p15:clr>
        </p15:guide>
        <p15:guide id="3" pos="3840" userDrawn="1">
          <p15:clr>
            <a:srgbClr val="A4A3A4"/>
          </p15:clr>
        </p15:guide>
        <p15:guide id="4" orient="horz" pos="3906" userDrawn="1">
          <p15:clr>
            <a:srgbClr val="A4A3A4"/>
          </p15:clr>
        </p15:guide>
        <p15:guide id="6" pos="619" userDrawn="1">
          <p15:clr>
            <a:srgbClr val="A4A3A4"/>
          </p15:clr>
        </p15:guide>
        <p15:guide id="7" pos="7061" userDrawn="1">
          <p15:clr>
            <a:srgbClr val="A4A3A4"/>
          </p15:clr>
        </p15:guide>
        <p15:guide id="9" orient="horz" pos="2160" userDrawn="1">
          <p15:clr>
            <a:srgbClr val="A4A3A4"/>
          </p15:clr>
        </p15:guide>
        <p15:guide id="10" pos="5773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rco Hout" initials="MH" lastIdx="10" clrIdx="0">
    <p:extLst>
      <p:ext uri="{19B8F6BF-5375-455C-9EA6-DF929625EA0E}">
        <p15:presenceInfo xmlns:p15="http://schemas.microsoft.com/office/powerpoint/2012/main" userId="S-1-5-21-74190707-343958172-1250106734-1508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39F"/>
    <a:srgbClr val="5192AD"/>
    <a:srgbClr val="006DD6"/>
    <a:srgbClr val="0078C9"/>
    <a:srgbClr val="807A8C"/>
    <a:srgbClr val="333333"/>
    <a:srgbClr val="E6E6E6"/>
    <a:srgbClr val="E9E9E9"/>
    <a:srgbClr val="EAEAEA"/>
    <a:srgbClr val="EBEB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420" autoAdjust="0"/>
    <p:restoredTop sz="72206" autoAdjust="0"/>
  </p:normalViewPr>
  <p:slideViewPr>
    <p:cSldViewPr snapToGrid="0" showGuides="1">
      <p:cViewPr varScale="1">
        <p:scale>
          <a:sx n="65" d="100"/>
          <a:sy n="65" d="100"/>
        </p:scale>
        <p:origin x="1560" y="102"/>
      </p:cViewPr>
      <p:guideLst>
        <p:guide orient="horz" pos="459"/>
        <p:guide pos="3840"/>
        <p:guide orient="horz" pos="3906"/>
        <p:guide pos="619"/>
        <p:guide pos="7061"/>
        <p:guide orient="horz" pos="2160"/>
        <p:guide pos="5773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gs" Target="tags/tag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4C673B-21EB-4ADF-B13B-9054C874D7F2}" type="datetimeFigureOut">
              <a:rPr lang="nl-NL" smtClean="0"/>
              <a:t>20-2-2016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81C7A9-D042-48D6-ADDF-53C74A05D983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603084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81C7A9-D042-48D6-ADDF-53C74A05D983}" type="slidenum">
              <a:rPr lang="nl-NL" smtClean="0"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737336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81C7A9-D042-48D6-ADDF-53C74A05D983}" type="slidenum">
              <a:rPr lang="nl-NL" smtClean="0"/>
              <a:t>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078505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81C7A9-D042-48D6-ADDF-53C74A05D983}" type="slidenum">
              <a:rPr lang="nl-NL" smtClean="0"/>
              <a:t>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810979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81C7A9-D042-48D6-ADDF-53C74A05D983}" type="slidenum">
              <a:rPr lang="nl-NL" smtClean="0"/>
              <a:t>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39926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81C7A9-D042-48D6-ADDF-53C74A05D983}" type="slidenum">
              <a:rPr lang="nl-NL" smtClean="0"/>
              <a:t>18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207779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http://www.troyhunt.com/2015/04/orchestrating-massive-parallelisation.html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81C7A9-D042-48D6-ADDF-53C74A05D983}" type="slidenum">
              <a:rPr lang="nl-NL" smtClean="0"/>
              <a:t>20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68616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&lt;2</a:t>
            </a:r>
            <a:r>
              <a:rPr lang="en-US" baseline="0" dirty="0" smtClean="0"/>
              <a:t> hours to fill up </a:t>
            </a:r>
            <a:r>
              <a:rPr lang="en-US" baseline="0" dirty="0" err="1" smtClean="0"/>
              <a:t>eventhub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81C7A9-D042-48D6-ADDF-53C74A05D983}" type="slidenum">
              <a:rPr lang="nl-NL" smtClean="0"/>
              <a:t>21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550632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Sql</a:t>
            </a:r>
            <a:r>
              <a:rPr lang="en-US" dirty="0" smtClean="0"/>
              <a:t> batch 1000 or time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81C7A9-D042-48D6-ADDF-53C74A05D983}" type="slidenum">
              <a:rPr lang="nl-NL" smtClean="0"/>
              <a:t>22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299904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14-15 million records per hour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81C7A9-D042-48D6-ADDF-53C74A05D983}" type="slidenum">
              <a:rPr lang="nl-NL" smtClean="0"/>
              <a:t>26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082733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8.jpe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/>
          <p:cNvPicPr>
            <a:picLocks noChangeAspect="1"/>
          </p:cNvPicPr>
          <p:nvPr userDrawn="1"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1999" cy="6857999"/>
          </a:xfrm>
          <a:prstGeom prst="rect">
            <a:avLst/>
          </a:prstGeom>
        </p:spPr>
      </p:pic>
      <p:sp>
        <p:nvSpPr>
          <p:cNvPr id="10" name="Tekstvak 9"/>
          <p:cNvSpPr txBox="1"/>
          <p:nvPr userDrawn="1"/>
        </p:nvSpPr>
        <p:spPr>
          <a:xfrm>
            <a:off x="6604000" y="-637401"/>
            <a:ext cx="5588000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nl-NL" b="1" smtClean="0">
                <a:solidFill>
                  <a:schemeClr val="tx2"/>
                </a:solidFill>
                <a:latin typeface="Century Gothic" panose="020B0502020202020204" pitchFamily="34" charset="0"/>
              </a:rPr>
              <a:t>Intro</a:t>
            </a:r>
            <a:endParaRPr lang="nl-NL" b="1">
              <a:solidFill>
                <a:schemeClr val="tx2"/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16" name="Groep 15"/>
          <p:cNvGrpSpPr/>
          <p:nvPr userDrawn="1"/>
        </p:nvGrpSpPr>
        <p:grpSpPr>
          <a:xfrm>
            <a:off x="-941" y="-19050"/>
            <a:ext cx="12211991" cy="6896100"/>
            <a:chOff x="-941" y="-19050"/>
            <a:chExt cx="12211991" cy="6896100"/>
          </a:xfrm>
        </p:grpSpPr>
        <p:sp>
          <p:nvSpPr>
            <p:cNvPr id="17" name="Freeform 365"/>
            <p:cNvSpPr>
              <a:spLocks/>
            </p:cNvSpPr>
            <p:nvPr userDrawn="1"/>
          </p:nvSpPr>
          <p:spPr bwMode="auto">
            <a:xfrm>
              <a:off x="-941" y="0"/>
              <a:ext cx="12190915" cy="6862976"/>
            </a:xfrm>
            <a:custGeom>
              <a:avLst/>
              <a:gdLst>
                <a:gd name="T0" fmla="+- 0 6500 6500"/>
                <a:gd name="T1" fmla="*/ T0 w 4226"/>
                <a:gd name="T2" fmla="+- 0 3441 53"/>
                <a:gd name="T3" fmla="*/ 3441 h 3388"/>
                <a:gd name="T4" fmla="+- 0 10727 6500"/>
                <a:gd name="T5" fmla="*/ T4 w 4226"/>
                <a:gd name="T6" fmla="+- 0 3441 53"/>
                <a:gd name="T7" fmla="*/ 3441 h 3388"/>
                <a:gd name="T8" fmla="+- 0 10727 6500"/>
                <a:gd name="T9" fmla="*/ T8 w 4226"/>
                <a:gd name="T10" fmla="+- 0 53 53"/>
                <a:gd name="T11" fmla="*/ 53 h 3388"/>
                <a:gd name="T12" fmla="+- 0 6500 6500"/>
                <a:gd name="T13" fmla="*/ T12 w 4226"/>
                <a:gd name="T14" fmla="+- 0 53 53"/>
                <a:gd name="T15" fmla="*/ 53 h 3388"/>
                <a:gd name="T16" fmla="+- 0 6500 6500"/>
                <a:gd name="T17" fmla="*/ T16 w 4226"/>
                <a:gd name="T18" fmla="+- 0 3441 53"/>
                <a:gd name="T19" fmla="*/ 3441 h 3388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4226" h="3388">
                  <a:moveTo>
                    <a:pt x="0" y="3388"/>
                  </a:moveTo>
                  <a:lnTo>
                    <a:pt x="4227" y="3388"/>
                  </a:lnTo>
                  <a:lnTo>
                    <a:pt x="4227" y="0"/>
                  </a:lnTo>
                  <a:lnTo>
                    <a:pt x="0" y="0"/>
                  </a:lnTo>
                  <a:lnTo>
                    <a:pt x="0" y="3388"/>
                  </a:lnTo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/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nl-NL"/>
            </a:p>
          </p:txBody>
        </p:sp>
        <p:sp>
          <p:nvSpPr>
            <p:cNvPr id="18" name="Vrije vorm 17"/>
            <p:cNvSpPr/>
            <p:nvPr userDrawn="1"/>
          </p:nvSpPr>
          <p:spPr>
            <a:xfrm>
              <a:off x="10639652" y="-19050"/>
              <a:ext cx="1560593" cy="6324600"/>
            </a:xfrm>
            <a:custGeom>
              <a:avLst/>
              <a:gdLst>
                <a:gd name="connsiteX0" fmla="*/ 1543050 w 1543050"/>
                <a:gd name="connsiteY0" fmla="*/ 0 h 6324600"/>
                <a:gd name="connsiteX1" fmla="*/ 1524000 w 1543050"/>
                <a:gd name="connsiteY1" fmla="*/ 6324600 h 6324600"/>
                <a:gd name="connsiteX2" fmla="*/ 0 w 1543050"/>
                <a:gd name="connsiteY2" fmla="*/ 1562100 h 6324600"/>
                <a:gd name="connsiteX3" fmla="*/ 0 w 1543050"/>
                <a:gd name="connsiteY3" fmla="*/ 19050 h 6324600"/>
                <a:gd name="connsiteX4" fmla="*/ 1543050 w 1543050"/>
                <a:gd name="connsiteY4" fmla="*/ 0 h 6324600"/>
                <a:gd name="connsiteX0" fmla="*/ 1543050 w 1543050"/>
                <a:gd name="connsiteY0" fmla="*/ 0 h 6324600"/>
                <a:gd name="connsiteX1" fmla="*/ 1524000 w 1543050"/>
                <a:gd name="connsiteY1" fmla="*/ 6324600 h 6324600"/>
                <a:gd name="connsiteX2" fmla="*/ 0 w 1543050"/>
                <a:gd name="connsiteY2" fmla="*/ 1562100 h 6324600"/>
                <a:gd name="connsiteX3" fmla="*/ 0 w 1543050"/>
                <a:gd name="connsiteY3" fmla="*/ 19050 h 6324600"/>
                <a:gd name="connsiteX4" fmla="*/ 1543050 w 1543050"/>
                <a:gd name="connsiteY4" fmla="*/ 0 h 6324600"/>
                <a:gd name="connsiteX0" fmla="*/ 1543050 w 1543050"/>
                <a:gd name="connsiteY0" fmla="*/ 0 h 6324600"/>
                <a:gd name="connsiteX1" fmla="*/ 1524000 w 1543050"/>
                <a:gd name="connsiteY1" fmla="*/ 6324600 h 6324600"/>
                <a:gd name="connsiteX2" fmla="*/ 0 w 1543050"/>
                <a:gd name="connsiteY2" fmla="*/ 1562100 h 6324600"/>
                <a:gd name="connsiteX3" fmla="*/ 0 w 1543050"/>
                <a:gd name="connsiteY3" fmla="*/ 19050 h 6324600"/>
                <a:gd name="connsiteX4" fmla="*/ 1543050 w 1543050"/>
                <a:gd name="connsiteY4" fmla="*/ 0 h 6324600"/>
                <a:gd name="connsiteX0" fmla="*/ 1543055 w 1543055"/>
                <a:gd name="connsiteY0" fmla="*/ 0 h 6324601"/>
                <a:gd name="connsiteX1" fmla="*/ 1524005 w 1543055"/>
                <a:gd name="connsiteY1" fmla="*/ 6324600 h 6324601"/>
                <a:gd name="connsiteX2" fmla="*/ 5 w 1543055"/>
                <a:gd name="connsiteY2" fmla="*/ 19050 h 6324601"/>
                <a:gd name="connsiteX3" fmla="*/ 1543055 w 1543055"/>
                <a:gd name="connsiteY3" fmla="*/ 0 h 6324601"/>
                <a:gd name="connsiteX0" fmla="*/ 1543055 w 1551301"/>
                <a:gd name="connsiteY0" fmla="*/ 0 h 6324601"/>
                <a:gd name="connsiteX1" fmla="*/ 1551301 w 1551301"/>
                <a:gd name="connsiteY1" fmla="*/ 6324600 h 6324601"/>
                <a:gd name="connsiteX2" fmla="*/ 5 w 1551301"/>
                <a:gd name="connsiteY2" fmla="*/ 19050 h 6324601"/>
                <a:gd name="connsiteX3" fmla="*/ 1543055 w 1551301"/>
                <a:gd name="connsiteY3" fmla="*/ 0 h 6324601"/>
                <a:gd name="connsiteX0" fmla="*/ 1543057 w 1551303"/>
                <a:gd name="connsiteY0" fmla="*/ 0 h 6324600"/>
                <a:gd name="connsiteX1" fmla="*/ 1551303 w 1551303"/>
                <a:gd name="connsiteY1" fmla="*/ 6324600 h 6324600"/>
                <a:gd name="connsiteX2" fmla="*/ 7 w 1551303"/>
                <a:gd name="connsiteY2" fmla="*/ 19050 h 6324600"/>
                <a:gd name="connsiteX3" fmla="*/ 1543057 w 1551303"/>
                <a:gd name="connsiteY3" fmla="*/ 0 h 6324600"/>
                <a:gd name="connsiteX0" fmla="*/ 1543741 w 1551987"/>
                <a:gd name="connsiteY0" fmla="*/ 0 h 6324600"/>
                <a:gd name="connsiteX1" fmla="*/ 1551987 w 1551987"/>
                <a:gd name="connsiteY1" fmla="*/ 6324600 h 6324600"/>
                <a:gd name="connsiteX2" fmla="*/ 691 w 1551987"/>
                <a:gd name="connsiteY2" fmla="*/ 19050 h 6324600"/>
                <a:gd name="connsiteX3" fmla="*/ 1543741 w 1551987"/>
                <a:gd name="connsiteY3" fmla="*/ 0 h 6324600"/>
                <a:gd name="connsiteX0" fmla="*/ 1551277 w 1559523"/>
                <a:gd name="connsiteY0" fmla="*/ 0 h 6324600"/>
                <a:gd name="connsiteX1" fmla="*/ 1559523 w 1559523"/>
                <a:gd name="connsiteY1" fmla="*/ 6324600 h 6324600"/>
                <a:gd name="connsiteX2" fmla="*/ 8227 w 1559523"/>
                <a:gd name="connsiteY2" fmla="*/ 19050 h 6324600"/>
                <a:gd name="connsiteX3" fmla="*/ 1551277 w 1559523"/>
                <a:gd name="connsiteY3" fmla="*/ 0 h 6324600"/>
                <a:gd name="connsiteX0" fmla="*/ 1552347 w 1560593"/>
                <a:gd name="connsiteY0" fmla="*/ 0 h 6324600"/>
                <a:gd name="connsiteX1" fmla="*/ 1560593 w 1560593"/>
                <a:gd name="connsiteY1" fmla="*/ 6324600 h 6324600"/>
                <a:gd name="connsiteX2" fmla="*/ 9297 w 1560593"/>
                <a:gd name="connsiteY2" fmla="*/ 19050 h 6324600"/>
                <a:gd name="connsiteX3" fmla="*/ 1552347 w 1560593"/>
                <a:gd name="connsiteY3" fmla="*/ 0 h 632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0593" h="6324600">
                  <a:moveTo>
                    <a:pt x="1552347" y="0"/>
                  </a:moveTo>
                  <a:cubicBezTo>
                    <a:pt x="1555096" y="2108200"/>
                    <a:pt x="1557844" y="4216400"/>
                    <a:pt x="1560593" y="6324600"/>
                  </a:cubicBezTo>
                  <a:cubicBezTo>
                    <a:pt x="825746" y="5645387"/>
                    <a:pt x="-103060" y="4375907"/>
                    <a:pt x="9297" y="19050"/>
                  </a:cubicBezTo>
                  <a:lnTo>
                    <a:pt x="1552347" y="0"/>
                  </a:lnTo>
                  <a:close/>
                </a:path>
              </a:pathLst>
            </a:custGeom>
            <a:solidFill>
              <a:srgbClr val="333333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9" name="Vrije vorm 18"/>
            <p:cNvSpPr/>
            <p:nvPr userDrawn="1"/>
          </p:nvSpPr>
          <p:spPr>
            <a:xfrm>
              <a:off x="9728810" y="1543050"/>
              <a:ext cx="2463189" cy="5295900"/>
            </a:xfrm>
            <a:custGeom>
              <a:avLst/>
              <a:gdLst>
                <a:gd name="connsiteX0" fmla="*/ 2400300 w 2476500"/>
                <a:gd name="connsiteY0" fmla="*/ 0 h 5295900"/>
                <a:gd name="connsiteX1" fmla="*/ 19050 w 2476500"/>
                <a:gd name="connsiteY1" fmla="*/ 0 h 5295900"/>
                <a:gd name="connsiteX2" fmla="*/ 0 w 2476500"/>
                <a:gd name="connsiteY2" fmla="*/ 2266950 h 5295900"/>
                <a:gd name="connsiteX3" fmla="*/ 914400 w 2476500"/>
                <a:gd name="connsiteY3" fmla="*/ 5295900 h 5295900"/>
                <a:gd name="connsiteX4" fmla="*/ 2419350 w 2476500"/>
                <a:gd name="connsiteY4" fmla="*/ 5295900 h 5295900"/>
                <a:gd name="connsiteX5" fmla="*/ 2419350 w 2476500"/>
                <a:gd name="connsiteY5" fmla="*/ 57150 h 5295900"/>
                <a:gd name="connsiteX6" fmla="*/ 2476500 w 2476500"/>
                <a:gd name="connsiteY6" fmla="*/ 19050 h 5295900"/>
                <a:gd name="connsiteX0" fmla="*/ 2400300 w 2476500"/>
                <a:gd name="connsiteY0" fmla="*/ 0 h 5295900"/>
                <a:gd name="connsiteX1" fmla="*/ 19050 w 2476500"/>
                <a:gd name="connsiteY1" fmla="*/ 0 h 5295900"/>
                <a:gd name="connsiteX2" fmla="*/ 0 w 2476500"/>
                <a:gd name="connsiteY2" fmla="*/ 2266950 h 5295900"/>
                <a:gd name="connsiteX3" fmla="*/ 914400 w 2476500"/>
                <a:gd name="connsiteY3" fmla="*/ 5295900 h 5295900"/>
                <a:gd name="connsiteX4" fmla="*/ 2419350 w 2476500"/>
                <a:gd name="connsiteY4" fmla="*/ 5295900 h 5295900"/>
                <a:gd name="connsiteX5" fmla="*/ 2419350 w 2476500"/>
                <a:gd name="connsiteY5" fmla="*/ 57150 h 5295900"/>
                <a:gd name="connsiteX6" fmla="*/ 2476500 w 2476500"/>
                <a:gd name="connsiteY6" fmla="*/ 19050 h 5295900"/>
                <a:gd name="connsiteX0" fmla="*/ 2400300 w 2476500"/>
                <a:gd name="connsiteY0" fmla="*/ 0 h 5295900"/>
                <a:gd name="connsiteX1" fmla="*/ 19050 w 2476500"/>
                <a:gd name="connsiteY1" fmla="*/ 0 h 5295900"/>
                <a:gd name="connsiteX2" fmla="*/ 0 w 2476500"/>
                <a:gd name="connsiteY2" fmla="*/ 2266950 h 5295900"/>
                <a:gd name="connsiteX3" fmla="*/ 914400 w 2476500"/>
                <a:gd name="connsiteY3" fmla="*/ 5295900 h 5295900"/>
                <a:gd name="connsiteX4" fmla="*/ 2419350 w 2476500"/>
                <a:gd name="connsiteY4" fmla="*/ 5295900 h 5295900"/>
                <a:gd name="connsiteX5" fmla="*/ 2419350 w 2476500"/>
                <a:gd name="connsiteY5" fmla="*/ 57150 h 5295900"/>
                <a:gd name="connsiteX6" fmla="*/ 2476500 w 2476500"/>
                <a:gd name="connsiteY6" fmla="*/ 19050 h 5295900"/>
                <a:gd name="connsiteX0" fmla="*/ 2419350 w 2495550"/>
                <a:gd name="connsiteY0" fmla="*/ 0 h 5295900"/>
                <a:gd name="connsiteX1" fmla="*/ 38100 w 2495550"/>
                <a:gd name="connsiteY1" fmla="*/ 0 h 5295900"/>
                <a:gd name="connsiteX2" fmla="*/ 0 w 2495550"/>
                <a:gd name="connsiteY2" fmla="*/ 2209800 h 5295900"/>
                <a:gd name="connsiteX3" fmla="*/ 933450 w 2495550"/>
                <a:gd name="connsiteY3" fmla="*/ 5295900 h 5295900"/>
                <a:gd name="connsiteX4" fmla="*/ 2438400 w 2495550"/>
                <a:gd name="connsiteY4" fmla="*/ 5295900 h 5295900"/>
                <a:gd name="connsiteX5" fmla="*/ 2438400 w 2495550"/>
                <a:gd name="connsiteY5" fmla="*/ 57150 h 5295900"/>
                <a:gd name="connsiteX6" fmla="*/ 2495550 w 2495550"/>
                <a:gd name="connsiteY6" fmla="*/ 19050 h 5295900"/>
                <a:gd name="connsiteX0" fmla="*/ 2381250 w 2457450"/>
                <a:gd name="connsiteY0" fmla="*/ 0 h 5295900"/>
                <a:gd name="connsiteX1" fmla="*/ 0 w 2457450"/>
                <a:gd name="connsiteY1" fmla="*/ 0 h 5295900"/>
                <a:gd name="connsiteX2" fmla="*/ 895350 w 2457450"/>
                <a:gd name="connsiteY2" fmla="*/ 5295900 h 5295900"/>
                <a:gd name="connsiteX3" fmla="*/ 2400300 w 2457450"/>
                <a:gd name="connsiteY3" fmla="*/ 5295900 h 5295900"/>
                <a:gd name="connsiteX4" fmla="*/ 2400300 w 2457450"/>
                <a:gd name="connsiteY4" fmla="*/ 57150 h 5295900"/>
                <a:gd name="connsiteX5" fmla="*/ 2457450 w 2457450"/>
                <a:gd name="connsiteY5" fmla="*/ 19050 h 5295900"/>
                <a:gd name="connsiteX0" fmla="*/ 2422514 w 2498714"/>
                <a:gd name="connsiteY0" fmla="*/ 0 h 5295900"/>
                <a:gd name="connsiteX1" fmla="*/ 41264 w 2498714"/>
                <a:gd name="connsiteY1" fmla="*/ 0 h 5295900"/>
                <a:gd name="connsiteX2" fmla="*/ 936614 w 2498714"/>
                <a:gd name="connsiteY2" fmla="*/ 5295900 h 5295900"/>
                <a:gd name="connsiteX3" fmla="*/ 2441564 w 2498714"/>
                <a:gd name="connsiteY3" fmla="*/ 5295900 h 5295900"/>
                <a:gd name="connsiteX4" fmla="*/ 2441564 w 2498714"/>
                <a:gd name="connsiteY4" fmla="*/ 57150 h 5295900"/>
                <a:gd name="connsiteX5" fmla="*/ 2498714 w 2498714"/>
                <a:gd name="connsiteY5" fmla="*/ 19050 h 5295900"/>
                <a:gd name="connsiteX0" fmla="*/ 2444139 w 2520339"/>
                <a:gd name="connsiteY0" fmla="*/ 0 h 5295900"/>
                <a:gd name="connsiteX1" fmla="*/ 62889 w 2520339"/>
                <a:gd name="connsiteY1" fmla="*/ 0 h 5295900"/>
                <a:gd name="connsiteX2" fmla="*/ 958239 w 2520339"/>
                <a:gd name="connsiteY2" fmla="*/ 5295900 h 5295900"/>
                <a:gd name="connsiteX3" fmla="*/ 2463189 w 2520339"/>
                <a:gd name="connsiteY3" fmla="*/ 5295900 h 5295900"/>
                <a:gd name="connsiteX4" fmla="*/ 2463189 w 2520339"/>
                <a:gd name="connsiteY4" fmla="*/ 57150 h 5295900"/>
                <a:gd name="connsiteX5" fmla="*/ 2520339 w 2520339"/>
                <a:gd name="connsiteY5" fmla="*/ 19050 h 5295900"/>
                <a:gd name="connsiteX0" fmla="*/ 2444139 w 2463189"/>
                <a:gd name="connsiteY0" fmla="*/ 0 h 5295900"/>
                <a:gd name="connsiteX1" fmla="*/ 62889 w 2463189"/>
                <a:gd name="connsiteY1" fmla="*/ 0 h 5295900"/>
                <a:gd name="connsiteX2" fmla="*/ 958239 w 2463189"/>
                <a:gd name="connsiteY2" fmla="*/ 5295900 h 5295900"/>
                <a:gd name="connsiteX3" fmla="*/ 2463189 w 2463189"/>
                <a:gd name="connsiteY3" fmla="*/ 5295900 h 5295900"/>
                <a:gd name="connsiteX4" fmla="*/ 2463189 w 2463189"/>
                <a:gd name="connsiteY4" fmla="*/ 57150 h 5295900"/>
                <a:gd name="connsiteX0" fmla="*/ 2444139 w 2463189"/>
                <a:gd name="connsiteY0" fmla="*/ 0 h 5295900"/>
                <a:gd name="connsiteX1" fmla="*/ 62889 w 2463189"/>
                <a:gd name="connsiteY1" fmla="*/ 0 h 5295900"/>
                <a:gd name="connsiteX2" fmla="*/ 958239 w 2463189"/>
                <a:gd name="connsiteY2" fmla="*/ 5295900 h 5295900"/>
                <a:gd name="connsiteX3" fmla="*/ 2463189 w 2463189"/>
                <a:gd name="connsiteY3" fmla="*/ 5295900 h 5295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63189" h="5295900">
                  <a:moveTo>
                    <a:pt x="2444139" y="0"/>
                  </a:moveTo>
                  <a:lnTo>
                    <a:pt x="62889" y="0"/>
                  </a:lnTo>
                  <a:cubicBezTo>
                    <a:pt x="-172061" y="2641600"/>
                    <a:pt x="278789" y="3835400"/>
                    <a:pt x="958239" y="5295900"/>
                  </a:cubicBezTo>
                  <a:lnTo>
                    <a:pt x="2463189" y="5295900"/>
                  </a:lnTo>
                </a:path>
              </a:pathLst>
            </a:custGeom>
            <a:solidFill>
              <a:schemeClr val="bg2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20" name="Vrije vorm 19"/>
            <p:cNvSpPr/>
            <p:nvPr userDrawn="1"/>
          </p:nvSpPr>
          <p:spPr>
            <a:xfrm>
              <a:off x="0" y="5010150"/>
              <a:ext cx="12211050" cy="1866900"/>
            </a:xfrm>
            <a:custGeom>
              <a:avLst/>
              <a:gdLst>
                <a:gd name="connsiteX0" fmla="*/ 12211050 w 12211050"/>
                <a:gd name="connsiteY0" fmla="*/ 0 h 1866900"/>
                <a:gd name="connsiteX1" fmla="*/ 19050 w 12211050"/>
                <a:gd name="connsiteY1" fmla="*/ 1504950 h 1866900"/>
                <a:gd name="connsiteX2" fmla="*/ 0 w 12211050"/>
                <a:gd name="connsiteY2" fmla="*/ 1847850 h 1866900"/>
                <a:gd name="connsiteX3" fmla="*/ 12192000 w 12211050"/>
                <a:gd name="connsiteY3" fmla="*/ 1866900 h 1866900"/>
                <a:gd name="connsiteX4" fmla="*/ 12211050 w 12211050"/>
                <a:gd name="connsiteY4" fmla="*/ 0 h 1866900"/>
                <a:gd name="connsiteX0" fmla="*/ 12211050 w 12211050"/>
                <a:gd name="connsiteY0" fmla="*/ 0 h 1866900"/>
                <a:gd name="connsiteX1" fmla="*/ 19050 w 12211050"/>
                <a:gd name="connsiteY1" fmla="*/ 1504950 h 1866900"/>
                <a:gd name="connsiteX2" fmla="*/ 0 w 12211050"/>
                <a:gd name="connsiteY2" fmla="*/ 1847850 h 1866900"/>
                <a:gd name="connsiteX3" fmla="*/ 12192000 w 12211050"/>
                <a:gd name="connsiteY3" fmla="*/ 1866900 h 1866900"/>
                <a:gd name="connsiteX4" fmla="*/ 12211050 w 12211050"/>
                <a:gd name="connsiteY4" fmla="*/ 0 h 1866900"/>
                <a:gd name="connsiteX0" fmla="*/ 12211050 w 12211050"/>
                <a:gd name="connsiteY0" fmla="*/ 0 h 1866900"/>
                <a:gd name="connsiteX1" fmla="*/ 19050 w 12211050"/>
                <a:gd name="connsiteY1" fmla="*/ 1504950 h 1866900"/>
                <a:gd name="connsiteX2" fmla="*/ 0 w 12211050"/>
                <a:gd name="connsiteY2" fmla="*/ 1847850 h 1866900"/>
                <a:gd name="connsiteX3" fmla="*/ 12192000 w 12211050"/>
                <a:gd name="connsiteY3" fmla="*/ 1866900 h 1866900"/>
                <a:gd name="connsiteX4" fmla="*/ 12211050 w 12211050"/>
                <a:gd name="connsiteY4" fmla="*/ 0 h 1866900"/>
                <a:gd name="connsiteX0" fmla="*/ 12211050 w 12211050"/>
                <a:gd name="connsiteY0" fmla="*/ 0 h 1866900"/>
                <a:gd name="connsiteX1" fmla="*/ 19050 w 12211050"/>
                <a:gd name="connsiteY1" fmla="*/ 1504950 h 1866900"/>
                <a:gd name="connsiteX2" fmla="*/ 0 w 12211050"/>
                <a:gd name="connsiteY2" fmla="*/ 1847850 h 1866900"/>
                <a:gd name="connsiteX3" fmla="*/ 12192000 w 12211050"/>
                <a:gd name="connsiteY3" fmla="*/ 1866900 h 1866900"/>
                <a:gd name="connsiteX4" fmla="*/ 12211050 w 12211050"/>
                <a:gd name="connsiteY4" fmla="*/ 0 h 1866900"/>
                <a:gd name="connsiteX0" fmla="*/ 12211050 w 12211050"/>
                <a:gd name="connsiteY0" fmla="*/ 0 h 1866900"/>
                <a:gd name="connsiteX1" fmla="*/ 19050 w 12211050"/>
                <a:gd name="connsiteY1" fmla="*/ 1504950 h 1866900"/>
                <a:gd name="connsiteX2" fmla="*/ 0 w 12211050"/>
                <a:gd name="connsiteY2" fmla="*/ 1847850 h 1866900"/>
                <a:gd name="connsiteX3" fmla="*/ 12192000 w 12211050"/>
                <a:gd name="connsiteY3" fmla="*/ 1866900 h 1866900"/>
                <a:gd name="connsiteX4" fmla="*/ 12211050 w 12211050"/>
                <a:gd name="connsiteY4" fmla="*/ 0 h 1866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1050" h="1866900">
                  <a:moveTo>
                    <a:pt x="12211050" y="0"/>
                  </a:moveTo>
                  <a:cubicBezTo>
                    <a:pt x="9004300" y="82550"/>
                    <a:pt x="4464050" y="774700"/>
                    <a:pt x="19050" y="1504950"/>
                  </a:cubicBezTo>
                  <a:lnTo>
                    <a:pt x="0" y="1847850"/>
                  </a:lnTo>
                  <a:lnTo>
                    <a:pt x="12192000" y="1866900"/>
                  </a:lnTo>
                  <a:cubicBezTo>
                    <a:pt x="12184702" y="1804158"/>
                    <a:pt x="12191053" y="8151"/>
                    <a:pt x="12211050" y="0"/>
                  </a:cubicBezTo>
                  <a:close/>
                </a:path>
              </a:pathLst>
            </a:custGeom>
            <a:solidFill>
              <a:schemeClr val="bg2">
                <a:alpha val="5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  <p:sp>
        <p:nvSpPr>
          <p:cNvPr id="3" name="Tijdelijke aanduiding voor tekst 2"/>
          <p:cNvSpPr>
            <a:spLocks noGrp="1"/>
          </p:cNvSpPr>
          <p:nvPr>
            <p:ph type="body" sz="quarter" idx="10" hasCustomPrompt="1"/>
          </p:nvPr>
        </p:nvSpPr>
        <p:spPr>
          <a:xfrm>
            <a:off x="982663" y="3761429"/>
            <a:ext cx="10226673" cy="61334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dirty="0" smtClean="0"/>
              <a:t>Spreker |Datum | Locatie</a:t>
            </a:r>
            <a:endParaRPr lang="nl-NL" dirty="0"/>
          </a:p>
        </p:txBody>
      </p:sp>
      <p:sp>
        <p:nvSpPr>
          <p:cNvPr id="14" name="Tijdelijke aanduiding voor tekst 2"/>
          <p:cNvSpPr>
            <a:spLocks noGrp="1"/>
          </p:cNvSpPr>
          <p:nvPr>
            <p:ph type="body" sz="quarter" idx="11" hasCustomPrompt="1"/>
          </p:nvPr>
        </p:nvSpPr>
        <p:spPr>
          <a:xfrm>
            <a:off x="982663" y="3122328"/>
            <a:ext cx="10226673" cy="613343"/>
          </a:xfrm>
        </p:spPr>
        <p:txBody>
          <a:bodyPr/>
          <a:lstStyle>
            <a:lvl1pPr>
              <a:defRPr sz="3600" b="1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dirty="0" smtClean="0"/>
              <a:t>Titel presentatie</a:t>
            </a:r>
            <a:endParaRPr lang="nl-NL" dirty="0"/>
          </a:p>
        </p:txBody>
      </p:sp>
      <p:pic>
        <p:nvPicPr>
          <p:cNvPr id="13" name="Afbeelding 12" descr="Info-Support-30cm-300DPI.png"/>
          <p:cNvPicPr>
            <a:picLocks noChangeAspect="1"/>
          </p:cNvPicPr>
          <p:nvPr userDrawn="1"/>
        </p:nvPicPr>
        <p:blipFill>
          <a:blip r:embed="rId3" cstate="print">
            <a:biLevel thresh="25000"/>
          </a:blip>
          <a:stretch>
            <a:fillRect/>
          </a:stretch>
        </p:blipFill>
        <p:spPr>
          <a:xfrm>
            <a:off x="10995868" y="6379456"/>
            <a:ext cx="1008490" cy="336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25806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ekslide (1 ke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Info Support | Solid Innovator</a:t>
            </a:r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A08D6-9DFB-4C35-B45B-631EDE7BFD1B}" type="slidenum">
              <a:rPr lang="nl-NL" smtClean="0"/>
              <a:t>‹#›</a:t>
            </a:fld>
            <a:endParaRPr lang="nl-NL"/>
          </a:p>
        </p:txBody>
      </p:sp>
      <p:sp>
        <p:nvSpPr>
          <p:cNvPr id="11" name="Tijdelijke aanduiding voor grafiek 6"/>
          <p:cNvSpPr>
            <a:spLocks noGrp="1"/>
          </p:cNvSpPr>
          <p:nvPr>
            <p:ph type="chart" sz="quarter" idx="14" hasCustomPrompt="1"/>
          </p:nvPr>
        </p:nvSpPr>
        <p:spPr>
          <a:xfrm>
            <a:off x="0" y="1625600"/>
            <a:ext cx="12192000" cy="4278540"/>
          </a:xfrm>
        </p:spPr>
        <p:txBody>
          <a:bodyPr rIns="0"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r>
              <a:rPr lang="nl-NL" smtClean="0"/>
              <a:t>Klik op onderstaand icoon </a:t>
            </a:r>
            <a:br>
              <a:rPr lang="nl-NL" smtClean="0"/>
            </a:br>
            <a:r>
              <a:rPr lang="nl-NL" smtClean="0"/>
              <a:t>om een video toe te voegen</a:t>
            </a:r>
            <a:br>
              <a:rPr lang="nl-NL" smtClean="0"/>
            </a:br>
            <a:r>
              <a:rPr lang="nl-NL" smtClean="0"/>
              <a:t/>
            </a:r>
            <a:br>
              <a:rPr lang="nl-NL" smtClean="0"/>
            </a:br>
            <a:r>
              <a:rPr lang="nl-NL" smtClean="0"/>
              <a:t/>
            </a:r>
            <a:br>
              <a:rPr lang="nl-NL" smtClean="0"/>
            </a:br>
            <a:r>
              <a:rPr lang="nl-NL" smtClean="0"/>
              <a:t>Problemen? Lees de instructievelden door aan </a:t>
            </a:r>
            <a:br>
              <a:rPr lang="nl-NL" smtClean="0"/>
            </a:br>
            <a:r>
              <a:rPr lang="nl-NL" smtClean="0"/>
              <a:t>de zijkant(en) van de slides voor extra hulp.</a:t>
            </a:r>
            <a:endParaRPr lang="nl-NL"/>
          </a:p>
        </p:txBody>
      </p:sp>
      <p:sp>
        <p:nvSpPr>
          <p:cNvPr id="13" name="Tekstvak 12"/>
          <p:cNvSpPr txBox="1"/>
          <p:nvPr userDrawn="1"/>
        </p:nvSpPr>
        <p:spPr>
          <a:xfrm>
            <a:off x="6604000" y="-637401"/>
            <a:ext cx="5588000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nl-NL" b="1" smtClean="0">
                <a:solidFill>
                  <a:schemeClr val="tx2"/>
                </a:solidFill>
                <a:latin typeface="Century Gothic" panose="020B0502020202020204" pitchFamily="34" charset="0"/>
              </a:rPr>
              <a:t>Grafiekslide (1 keer)</a:t>
            </a:r>
            <a:endParaRPr lang="nl-NL" b="1">
              <a:solidFill>
                <a:schemeClr val="tx2"/>
              </a:solidFill>
              <a:latin typeface="Century Gothic" panose="020B0502020202020204" pitchFamily="34" charset="0"/>
            </a:endParaRPr>
          </a:p>
        </p:txBody>
      </p:sp>
      <p:sp>
        <p:nvSpPr>
          <p:cNvPr id="10" name="Tijdelijke aanduiding voor titel 1"/>
          <p:cNvSpPr>
            <a:spLocks noGrp="1"/>
          </p:cNvSpPr>
          <p:nvPr>
            <p:ph type="title"/>
          </p:nvPr>
        </p:nvSpPr>
        <p:spPr>
          <a:xfrm>
            <a:off x="990600" y="720001"/>
            <a:ext cx="11201400" cy="905599"/>
          </a:xfrm>
          <a:prstGeom prst="rect">
            <a:avLst/>
          </a:prstGeom>
        </p:spPr>
        <p:txBody>
          <a:bodyPr vert="horz" lIns="0" tIns="72000" rIns="180000" bIns="0" rtlCol="0" anchor="ctr">
            <a:noAutofit/>
          </a:bodyPr>
          <a:lstStyle>
            <a:lvl1pPr algn="l">
              <a:defRPr/>
            </a:lvl1pPr>
          </a:lstStyle>
          <a:p>
            <a:r>
              <a:rPr lang="nl-NL" smtClean="0"/>
              <a:t>Klik om de stijl te bewerken</a:t>
            </a:r>
            <a:endParaRPr lang="nl-NL"/>
          </a:p>
        </p:txBody>
      </p:sp>
      <p:grpSp>
        <p:nvGrpSpPr>
          <p:cNvPr id="9" name="Instructie Grafiek &amp; Bewerken"/>
          <p:cNvGrpSpPr/>
          <p:nvPr userDrawn="1"/>
        </p:nvGrpSpPr>
        <p:grpSpPr>
          <a:xfrm>
            <a:off x="12382788" y="-5444"/>
            <a:ext cx="2697278" cy="6868888"/>
            <a:chOff x="12382788" y="-5444"/>
            <a:chExt cx="2697278" cy="6868888"/>
          </a:xfrm>
        </p:grpSpPr>
        <p:grpSp>
          <p:nvGrpSpPr>
            <p:cNvPr id="12" name="Groep 11"/>
            <p:cNvGrpSpPr/>
            <p:nvPr userDrawn="1"/>
          </p:nvGrpSpPr>
          <p:grpSpPr>
            <a:xfrm>
              <a:off x="12382788" y="1480224"/>
              <a:ext cx="689983" cy="573048"/>
              <a:chOff x="15171969" y="1587338"/>
              <a:chExt cx="755407" cy="627385"/>
            </a:xfrm>
          </p:grpSpPr>
          <p:sp>
            <p:nvSpPr>
              <p:cNvPr id="67" name="Rechthoek 962"/>
              <p:cNvSpPr/>
              <p:nvPr userDrawn="1"/>
            </p:nvSpPr>
            <p:spPr>
              <a:xfrm>
                <a:off x="15171969" y="2008934"/>
                <a:ext cx="755407" cy="205789"/>
              </a:xfrm>
              <a:custGeom>
                <a:avLst/>
                <a:gdLst>
                  <a:gd name="connsiteX0" fmla="*/ 0 w 664132"/>
                  <a:gd name="connsiteY0" fmla="*/ 0 h 277787"/>
                  <a:gd name="connsiteX1" fmla="*/ 664132 w 664132"/>
                  <a:gd name="connsiteY1" fmla="*/ 0 h 277787"/>
                  <a:gd name="connsiteX2" fmla="*/ 664132 w 664132"/>
                  <a:gd name="connsiteY2" fmla="*/ 277787 h 277787"/>
                  <a:gd name="connsiteX3" fmla="*/ 0 w 664132"/>
                  <a:gd name="connsiteY3" fmla="*/ 277787 h 277787"/>
                  <a:gd name="connsiteX4" fmla="*/ 0 w 664132"/>
                  <a:gd name="connsiteY4" fmla="*/ 0 h 277787"/>
                  <a:gd name="connsiteX0" fmla="*/ 0 w 664132"/>
                  <a:gd name="connsiteY0" fmla="*/ 0 h 290487"/>
                  <a:gd name="connsiteX1" fmla="*/ 664132 w 664132"/>
                  <a:gd name="connsiteY1" fmla="*/ 0 h 290487"/>
                  <a:gd name="connsiteX2" fmla="*/ 333932 w 664132"/>
                  <a:gd name="connsiteY2" fmla="*/ 290487 h 290487"/>
                  <a:gd name="connsiteX3" fmla="*/ 0 w 664132"/>
                  <a:gd name="connsiteY3" fmla="*/ 277787 h 290487"/>
                  <a:gd name="connsiteX4" fmla="*/ 0 w 664132"/>
                  <a:gd name="connsiteY4" fmla="*/ 0 h 290487"/>
                  <a:gd name="connsiteX0" fmla="*/ 0 w 664132"/>
                  <a:gd name="connsiteY0" fmla="*/ 0 h 277787"/>
                  <a:gd name="connsiteX1" fmla="*/ 664132 w 664132"/>
                  <a:gd name="connsiteY1" fmla="*/ 0 h 277787"/>
                  <a:gd name="connsiteX2" fmla="*/ 575232 w 664132"/>
                  <a:gd name="connsiteY2" fmla="*/ 271437 h 277787"/>
                  <a:gd name="connsiteX3" fmla="*/ 0 w 664132"/>
                  <a:gd name="connsiteY3" fmla="*/ 277787 h 277787"/>
                  <a:gd name="connsiteX4" fmla="*/ 0 w 664132"/>
                  <a:gd name="connsiteY4" fmla="*/ 0 h 277787"/>
                  <a:gd name="connsiteX0" fmla="*/ 0 w 708582"/>
                  <a:gd name="connsiteY0" fmla="*/ 0 h 277787"/>
                  <a:gd name="connsiteX1" fmla="*/ 708582 w 708582"/>
                  <a:gd name="connsiteY1" fmla="*/ 31750 h 277787"/>
                  <a:gd name="connsiteX2" fmla="*/ 575232 w 708582"/>
                  <a:gd name="connsiteY2" fmla="*/ 271437 h 277787"/>
                  <a:gd name="connsiteX3" fmla="*/ 0 w 708582"/>
                  <a:gd name="connsiteY3" fmla="*/ 277787 h 277787"/>
                  <a:gd name="connsiteX4" fmla="*/ 0 w 708582"/>
                  <a:gd name="connsiteY4" fmla="*/ 0 h 277787"/>
                  <a:gd name="connsiteX0" fmla="*/ 228600 w 708582"/>
                  <a:gd name="connsiteY0" fmla="*/ 6350 h 246037"/>
                  <a:gd name="connsiteX1" fmla="*/ 708582 w 708582"/>
                  <a:gd name="connsiteY1" fmla="*/ 0 h 246037"/>
                  <a:gd name="connsiteX2" fmla="*/ 575232 w 708582"/>
                  <a:gd name="connsiteY2" fmla="*/ 239687 h 246037"/>
                  <a:gd name="connsiteX3" fmla="*/ 0 w 708582"/>
                  <a:gd name="connsiteY3" fmla="*/ 246037 h 246037"/>
                  <a:gd name="connsiteX4" fmla="*/ 228600 w 708582"/>
                  <a:gd name="connsiteY4" fmla="*/ 6350 h 246037"/>
                  <a:gd name="connsiteX0" fmla="*/ 228600 w 778432"/>
                  <a:gd name="connsiteY0" fmla="*/ 0 h 239687"/>
                  <a:gd name="connsiteX1" fmla="*/ 778432 w 778432"/>
                  <a:gd name="connsiteY1" fmla="*/ 25400 h 239687"/>
                  <a:gd name="connsiteX2" fmla="*/ 575232 w 778432"/>
                  <a:gd name="connsiteY2" fmla="*/ 233337 h 239687"/>
                  <a:gd name="connsiteX3" fmla="*/ 0 w 778432"/>
                  <a:gd name="connsiteY3" fmla="*/ 239687 h 239687"/>
                  <a:gd name="connsiteX4" fmla="*/ 228600 w 778432"/>
                  <a:gd name="connsiteY4" fmla="*/ 0 h 239687"/>
                  <a:gd name="connsiteX0" fmla="*/ 228600 w 778432"/>
                  <a:gd name="connsiteY0" fmla="*/ 0 h 214287"/>
                  <a:gd name="connsiteX1" fmla="*/ 778432 w 778432"/>
                  <a:gd name="connsiteY1" fmla="*/ 0 h 214287"/>
                  <a:gd name="connsiteX2" fmla="*/ 575232 w 778432"/>
                  <a:gd name="connsiteY2" fmla="*/ 207937 h 214287"/>
                  <a:gd name="connsiteX3" fmla="*/ 0 w 778432"/>
                  <a:gd name="connsiteY3" fmla="*/ 214287 h 214287"/>
                  <a:gd name="connsiteX4" fmla="*/ 228600 w 778432"/>
                  <a:gd name="connsiteY4" fmla="*/ 0 h 214287"/>
                  <a:gd name="connsiteX0" fmla="*/ 228600 w 730724"/>
                  <a:gd name="connsiteY0" fmla="*/ 3975 h 218262"/>
                  <a:gd name="connsiteX1" fmla="*/ 730724 w 730724"/>
                  <a:gd name="connsiteY1" fmla="*/ 0 h 218262"/>
                  <a:gd name="connsiteX2" fmla="*/ 575232 w 730724"/>
                  <a:gd name="connsiteY2" fmla="*/ 211912 h 218262"/>
                  <a:gd name="connsiteX3" fmla="*/ 0 w 730724"/>
                  <a:gd name="connsiteY3" fmla="*/ 218262 h 218262"/>
                  <a:gd name="connsiteX4" fmla="*/ 228600 w 730724"/>
                  <a:gd name="connsiteY4" fmla="*/ 3975 h 218262"/>
                  <a:gd name="connsiteX0" fmla="*/ 252454 w 754578"/>
                  <a:gd name="connsiteY0" fmla="*/ 3975 h 211912"/>
                  <a:gd name="connsiteX1" fmla="*/ 754578 w 754578"/>
                  <a:gd name="connsiteY1" fmla="*/ 0 h 211912"/>
                  <a:gd name="connsiteX2" fmla="*/ 599086 w 754578"/>
                  <a:gd name="connsiteY2" fmla="*/ 211912 h 211912"/>
                  <a:gd name="connsiteX3" fmla="*/ 0 w 754578"/>
                  <a:gd name="connsiteY3" fmla="*/ 210311 h 211912"/>
                  <a:gd name="connsiteX4" fmla="*/ 252454 w 754578"/>
                  <a:gd name="connsiteY4" fmla="*/ 3975 h 211912"/>
                  <a:gd name="connsiteX0" fmla="*/ 172941 w 754578"/>
                  <a:gd name="connsiteY0" fmla="*/ 0 h 219864"/>
                  <a:gd name="connsiteX1" fmla="*/ 754578 w 754578"/>
                  <a:gd name="connsiteY1" fmla="*/ 7952 h 219864"/>
                  <a:gd name="connsiteX2" fmla="*/ 599086 w 754578"/>
                  <a:gd name="connsiteY2" fmla="*/ 219864 h 219864"/>
                  <a:gd name="connsiteX3" fmla="*/ 0 w 754578"/>
                  <a:gd name="connsiteY3" fmla="*/ 218263 h 219864"/>
                  <a:gd name="connsiteX4" fmla="*/ 172941 w 754578"/>
                  <a:gd name="connsiteY4" fmla="*/ 0 h 219864"/>
                  <a:gd name="connsiteX0" fmla="*/ 172941 w 754578"/>
                  <a:gd name="connsiteY0" fmla="*/ 0 h 223840"/>
                  <a:gd name="connsiteX1" fmla="*/ 754578 w 754578"/>
                  <a:gd name="connsiteY1" fmla="*/ 7952 h 223840"/>
                  <a:gd name="connsiteX2" fmla="*/ 654745 w 754578"/>
                  <a:gd name="connsiteY2" fmla="*/ 223840 h 223840"/>
                  <a:gd name="connsiteX3" fmla="*/ 0 w 754578"/>
                  <a:gd name="connsiteY3" fmla="*/ 218263 h 223840"/>
                  <a:gd name="connsiteX4" fmla="*/ 172941 w 754578"/>
                  <a:gd name="connsiteY4" fmla="*/ 0 h 223840"/>
                  <a:gd name="connsiteX0" fmla="*/ 172941 w 754578"/>
                  <a:gd name="connsiteY0" fmla="*/ 0 h 219864"/>
                  <a:gd name="connsiteX1" fmla="*/ 754578 w 754578"/>
                  <a:gd name="connsiteY1" fmla="*/ 7952 h 219864"/>
                  <a:gd name="connsiteX2" fmla="*/ 646793 w 754578"/>
                  <a:gd name="connsiteY2" fmla="*/ 219864 h 219864"/>
                  <a:gd name="connsiteX3" fmla="*/ 0 w 754578"/>
                  <a:gd name="connsiteY3" fmla="*/ 218263 h 219864"/>
                  <a:gd name="connsiteX4" fmla="*/ 172941 w 754578"/>
                  <a:gd name="connsiteY4" fmla="*/ 0 h 219864"/>
                  <a:gd name="connsiteX0" fmla="*/ 172941 w 818189"/>
                  <a:gd name="connsiteY0" fmla="*/ 0 h 219864"/>
                  <a:gd name="connsiteX1" fmla="*/ 818189 w 818189"/>
                  <a:gd name="connsiteY1" fmla="*/ 31806 h 219864"/>
                  <a:gd name="connsiteX2" fmla="*/ 646793 w 818189"/>
                  <a:gd name="connsiteY2" fmla="*/ 219864 h 219864"/>
                  <a:gd name="connsiteX3" fmla="*/ 0 w 818189"/>
                  <a:gd name="connsiteY3" fmla="*/ 218263 h 219864"/>
                  <a:gd name="connsiteX4" fmla="*/ 172941 w 818189"/>
                  <a:gd name="connsiteY4" fmla="*/ 0 h 219864"/>
                  <a:gd name="connsiteX0" fmla="*/ 172941 w 806262"/>
                  <a:gd name="connsiteY0" fmla="*/ 0 h 219864"/>
                  <a:gd name="connsiteX1" fmla="*/ 806262 w 806262"/>
                  <a:gd name="connsiteY1" fmla="*/ 11928 h 219864"/>
                  <a:gd name="connsiteX2" fmla="*/ 646793 w 806262"/>
                  <a:gd name="connsiteY2" fmla="*/ 219864 h 219864"/>
                  <a:gd name="connsiteX3" fmla="*/ 0 w 806262"/>
                  <a:gd name="connsiteY3" fmla="*/ 218263 h 219864"/>
                  <a:gd name="connsiteX4" fmla="*/ 172941 w 806262"/>
                  <a:gd name="connsiteY4" fmla="*/ 0 h 219864"/>
                  <a:gd name="connsiteX0" fmla="*/ 172941 w 798310"/>
                  <a:gd name="connsiteY0" fmla="*/ 0 h 219864"/>
                  <a:gd name="connsiteX1" fmla="*/ 798310 w 798310"/>
                  <a:gd name="connsiteY1" fmla="*/ 15903 h 219864"/>
                  <a:gd name="connsiteX2" fmla="*/ 646793 w 798310"/>
                  <a:gd name="connsiteY2" fmla="*/ 219864 h 219864"/>
                  <a:gd name="connsiteX3" fmla="*/ 0 w 798310"/>
                  <a:gd name="connsiteY3" fmla="*/ 218263 h 219864"/>
                  <a:gd name="connsiteX4" fmla="*/ 172941 w 798310"/>
                  <a:gd name="connsiteY4" fmla="*/ 0 h 219864"/>
                  <a:gd name="connsiteX0" fmla="*/ 172941 w 798310"/>
                  <a:gd name="connsiteY0" fmla="*/ 0 h 259620"/>
                  <a:gd name="connsiteX1" fmla="*/ 798310 w 798310"/>
                  <a:gd name="connsiteY1" fmla="*/ 15903 h 259620"/>
                  <a:gd name="connsiteX2" fmla="*/ 614988 w 798310"/>
                  <a:gd name="connsiteY2" fmla="*/ 259620 h 259620"/>
                  <a:gd name="connsiteX3" fmla="*/ 0 w 798310"/>
                  <a:gd name="connsiteY3" fmla="*/ 218263 h 259620"/>
                  <a:gd name="connsiteX4" fmla="*/ 172941 w 798310"/>
                  <a:gd name="connsiteY4" fmla="*/ 0 h 259620"/>
                  <a:gd name="connsiteX0" fmla="*/ 188843 w 814212"/>
                  <a:gd name="connsiteY0" fmla="*/ 0 h 259620"/>
                  <a:gd name="connsiteX1" fmla="*/ 814212 w 814212"/>
                  <a:gd name="connsiteY1" fmla="*/ 15903 h 259620"/>
                  <a:gd name="connsiteX2" fmla="*/ 630890 w 814212"/>
                  <a:gd name="connsiteY2" fmla="*/ 259620 h 259620"/>
                  <a:gd name="connsiteX3" fmla="*/ 0 w 814212"/>
                  <a:gd name="connsiteY3" fmla="*/ 254043 h 259620"/>
                  <a:gd name="connsiteX4" fmla="*/ 188843 w 814212"/>
                  <a:gd name="connsiteY4" fmla="*/ 0 h 259620"/>
                  <a:gd name="connsiteX0" fmla="*/ 208721 w 834090"/>
                  <a:gd name="connsiteY0" fmla="*/ 0 h 259620"/>
                  <a:gd name="connsiteX1" fmla="*/ 834090 w 834090"/>
                  <a:gd name="connsiteY1" fmla="*/ 15903 h 259620"/>
                  <a:gd name="connsiteX2" fmla="*/ 650768 w 834090"/>
                  <a:gd name="connsiteY2" fmla="*/ 259620 h 259620"/>
                  <a:gd name="connsiteX3" fmla="*/ 0 w 834090"/>
                  <a:gd name="connsiteY3" fmla="*/ 254043 h 259620"/>
                  <a:gd name="connsiteX4" fmla="*/ 208721 w 834090"/>
                  <a:gd name="connsiteY4" fmla="*/ 0 h 259620"/>
                  <a:gd name="connsiteX0" fmla="*/ 268356 w 893725"/>
                  <a:gd name="connsiteY0" fmla="*/ 0 h 259620"/>
                  <a:gd name="connsiteX1" fmla="*/ 893725 w 893725"/>
                  <a:gd name="connsiteY1" fmla="*/ 15903 h 259620"/>
                  <a:gd name="connsiteX2" fmla="*/ 710403 w 893725"/>
                  <a:gd name="connsiteY2" fmla="*/ 259620 h 259620"/>
                  <a:gd name="connsiteX3" fmla="*/ 0 w 893725"/>
                  <a:gd name="connsiteY3" fmla="*/ 254043 h 259620"/>
                  <a:gd name="connsiteX4" fmla="*/ 268356 w 893725"/>
                  <a:gd name="connsiteY4" fmla="*/ 0 h 259620"/>
                  <a:gd name="connsiteX0" fmla="*/ 260405 w 885774"/>
                  <a:gd name="connsiteY0" fmla="*/ 0 h 259620"/>
                  <a:gd name="connsiteX1" fmla="*/ 885774 w 885774"/>
                  <a:gd name="connsiteY1" fmla="*/ 15903 h 259620"/>
                  <a:gd name="connsiteX2" fmla="*/ 702452 w 885774"/>
                  <a:gd name="connsiteY2" fmla="*/ 259620 h 259620"/>
                  <a:gd name="connsiteX3" fmla="*/ 0 w 885774"/>
                  <a:gd name="connsiteY3" fmla="*/ 254043 h 259620"/>
                  <a:gd name="connsiteX4" fmla="*/ 260405 w 885774"/>
                  <a:gd name="connsiteY4" fmla="*/ 0 h 259620"/>
                  <a:gd name="connsiteX0" fmla="*/ 220648 w 885774"/>
                  <a:gd name="connsiteY0" fmla="*/ 0 h 243717"/>
                  <a:gd name="connsiteX1" fmla="*/ 885774 w 885774"/>
                  <a:gd name="connsiteY1" fmla="*/ 0 h 243717"/>
                  <a:gd name="connsiteX2" fmla="*/ 702452 w 885774"/>
                  <a:gd name="connsiteY2" fmla="*/ 243717 h 243717"/>
                  <a:gd name="connsiteX3" fmla="*/ 0 w 885774"/>
                  <a:gd name="connsiteY3" fmla="*/ 238140 h 243717"/>
                  <a:gd name="connsiteX4" fmla="*/ 220648 w 885774"/>
                  <a:gd name="connsiteY4" fmla="*/ 0 h 243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85774" h="243717">
                    <a:moveTo>
                      <a:pt x="220648" y="0"/>
                    </a:moveTo>
                    <a:lnTo>
                      <a:pt x="885774" y="0"/>
                    </a:lnTo>
                    <a:lnTo>
                      <a:pt x="702452" y="243717"/>
                    </a:lnTo>
                    <a:lnTo>
                      <a:pt x="0" y="238140"/>
                    </a:lnTo>
                    <a:lnTo>
                      <a:pt x="220648" y="0"/>
                    </a:lnTo>
                    <a:close/>
                  </a:path>
                </a:pathLst>
              </a:custGeom>
              <a:solidFill>
                <a:srgbClr val="FFFFFF">
                  <a:lumMod val="50000"/>
                </a:srgbClr>
              </a:solidFill>
              <a:ln w="25400" cap="flat" cmpd="sng" algn="ctr">
                <a:noFill/>
                <a:prstDash val="solid"/>
              </a:ln>
              <a:effectLst>
                <a:softEdge rad="31750"/>
              </a:effectLst>
            </p:spPr>
            <p:txBody>
              <a:bodyPr rtlCol="0" anchor="ctr"/>
              <a:lstStyle>
                <a:defPPr>
                  <a:defRPr lang="nl-N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j-lt"/>
                  <a:ea typeface="Adobe Heiti Std R" panose="020B0400000000000000" pitchFamily="34" charset="-128"/>
                  <a:cs typeface="Segoe UI Light" panose="020B0502040204020203" pitchFamily="34" charset="0"/>
                </a:endParaRPr>
              </a:p>
            </p:txBody>
          </p:sp>
          <p:grpSp>
            <p:nvGrpSpPr>
              <p:cNvPr id="68" name="Groep 67"/>
              <p:cNvGrpSpPr/>
              <p:nvPr userDrawn="1"/>
            </p:nvGrpSpPr>
            <p:grpSpPr>
              <a:xfrm>
                <a:off x="15281106" y="1587338"/>
                <a:ext cx="511775" cy="560304"/>
                <a:chOff x="10604642" y="969717"/>
                <a:chExt cx="1290643" cy="1427163"/>
              </a:xfrm>
            </p:grpSpPr>
            <p:grpSp>
              <p:nvGrpSpPr>
                <p:cNvPr id="69" name="Group 879"/>
                <p:cNvGrpSpPr>
                  <a:grpSpLocks noChangeAspect="1"/>
                </p:cNvGrpSpPr>
                <p:nvPr userDrawn="1"/>
              </p:nvGrpSpPr>
              <p:grpSpPr bwMode="auto">
                <a:xfrm>
                  <a:off x="10604642" y="969717"/>
                  <a:ext cx="1290643" cy="1427163"/>
                  <a:chOff x="4798" y="1515"/>
                  <a:chExt cx="813" cy="899"/>
                </a:xfrm>
              </p:grpSpPr>
              <p:sp>
                <p:nvSpPr>
                  <p:cNvPr id="71" name="Freeform 886"/>
                  <p:cNvSpPr>
                    <a:spLocks/>
                  </p:cNvSpPr>
                  <p:nvPr userDrawn="1"/>
                </p:nvSpPr>
                <p:spPr bwMode="auto">
                  <a:xfrm>
                    <a:off x="5269" y="1515"/>
                    <a:ext cx="71" cy="898"/>
                  </a:xfrm>
                  <a:custGeom>
                    <a:avLst/>
                    <a:gdLst>
                      <a:gd name="T0" fmla="*/ 282 w 282"/>
                      <a:gd name="T1" fmla="*/ 0 h 3595"/>
                      <a:gd name="T2" fmla="*/ 282 w 282"/>
                      <a:gd name="T3" fmla="*/ 3138 h 3595"/>
                      <a:gd name="T4" fmla="*/ 0 w 282"/>
                      <a:gd name="T5" fmla="*/ 3595 h 3595"/>
                      <a:gd name="T6" fmla="*/ 0 w 282"/>
                      <a:gd name="T7" fmla="*/ 285 h 3595"/>
                      <a:gd name="T8" fmla="*/ 282 w 282"/>
                      <a:gd name="T9" fmla="*/ 0 h 359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82" h="3595">
                        <a:moveTo>
                          <a:pt x="282" y="0"/>
                        </a:moveTo>
                        <a:lnTo>
                          <a:pt x="282" y="3138"/>
                        </a:lnTo>
                        <a:lnTo>
                          <a:pt x="0" y="3595"/>
                        </a:lnTo>
                        <a:lnTo>
                          <a:pt x="0" y="285"/>
                        </a:lnTo>
                        <a:lnTo>
                          <a:pt x="282" y="0"/>
                        </a:lnTo>
                        <a:close/>
                      </a:path>
                    </a:pathLst>
                  </a:custGeom>
                  <a:solidFill>
                    <a:srgbClr val="FFC000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nl-NL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9pPr>
                  </a:lstStyle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1600" b="0" i="0" u="none" strike="noStrike" kern="0" cap="none" spc="0" normalizeH="0" baseline="0" dirty="0" smtClean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+mj-lt"/>
                      <a:ea typeface="Adobe Heiti Std R" panose="020B0400000000000000" pitchFamily="34" charset="-128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72" name="Rectangle 880"/>
                  <p:cNvSpPr>
                    <a:spLocks noChangeArrowheads="1"/>
                  </p:cNvSpPr>
                  <p:nvPr userDrawn="1"/>
                </p:nvSpPr>
                <p:spPr bwMode="auto">
                  <a:xfrm>
                    <a:off x="4798" y="1515"/>
                    <a:ext cx="813" cy="899"/>
                  </a:xfrm>
                  <a:prstGeom prst="rect">
                    <a:avLst/>
                  </a:prstGeom>
                  <a:noFill/>
                  <a:ln w="0">
                    <a:noFill/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nl-NL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9pPr>
                  </a:lstStyle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1600" b="0" i="0" u="none" strike="noStrike" kern="0" cap="none" spc="0" normalizeH="0" baseline="0" dirty="0" smtClean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+mj-lt"/>
                      <a:ea typeface="Adobe Heiti Std R" panose="020B0400000000000000" pitchFamily="34" charset="-128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73" name="Rectangle 881"/>
                  <p:cNvSpPr>
                    <a:spLocks noChangeArrowheads="1"/>
                  </p:cNvSpPr>
                  <p:nvPr userDrawn="1"/>
                </p:nvSpPr>
                <p:spPr bwMode="auto">
                  <a:xfrm>
                    <a:off x="4798" y="1857"/>
                    <a:ext cx="228" cy="557"/>
                  </a:xfrm>
                  <a:prstGeom prst="rect">
                    <a:avLst/>
                  </a:prstGeom>
                  <a:gradFill flip="none" rotWithShape="1">
                    <a:gsLst>
                      <a:gs pos="0">
                        <a:srgbClr val="002060"/>
                      </a:gs>
                      <a:gs pos="100000">
                        <a:srgbClr val="1929FF"/>
                      </a:gs>
                    </a:gsLst>
                    <a:lin ang="16200000" scaled="1"/>
                    <a:tileRect/>
                  </a:gradFill>
                  <a:ln w="0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nl-NL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9pPr>
                  </a:lstStyle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1600" b="0" i="0" u="none" strike="noStrike" kern="0" cap="none" spc="0" normalizeH="0" baseline="0" dirty="0" smtClean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+mj-lt"/>
                      <a:ea typeface="Adobe Heiti Std R" panose="020B0400000000000000" pitchFamily="34" charset="-128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74" name="Freeform 882"/>
                  <p:cNvSpPr>
                    <a:spLocks/>
                  </p:cNvSpPr>
                  <p:nvPr userDrawn="1"/>
                </p:nvSpPr>
                <p:spPr bwMode="auto">
                  <a:xfrm>
                    <a:off x="4798" y="1771"/>
                    <a:ext cx="314" cy="86"/>
                  </a:xfrm>
                  <a:custGeom>
                    <a:avLst/>
                    <a:gdLst>
                      <a:gd name="T0" fmla="*/ 411 w 1255"/>
                      <a:gd name="T1" fmla="*/ 0 h 342"/>
                      <a:gd name="T2" fmla="*/ 1255 w 1255"/>
                      <a:gd name="T3" fmla="*/ 0 h 342"/>
                      <a:gd name="T4" fmla="*/ 913 w 1255"/>
                      <a:gd name="T5" fmla="*/ 342 h 342"/>
                      <a:gd name="T6" fmla="*/ 0 w 1255"/>
                      <a:gd name="T7" fmla="*/ 342 h 342"/>
                      <a:gd name="T8" fmla="*/ 411 w 1255"/>
                      <a:gd name="T9" fmla="*/ 0 h 34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255" h="342">
                        <a:moveTo>
                          <a:pt x="411" y="0"/>
                        </a:moveTo>
                        <a:lnTo>
                          <a:pt x="1255" y="0"/>
                        </a:lnTo>
                        <a:lnTo>
                          <a:pt x="913" y="342"/>
                        </a:lnTo>
                        <a:lnTo>
                          <a:pt x="0" y="342"/>
                        </a:lnTo>
                        <a:lnTo>
                          <a:pt x="411" y="0"/>
                        </a:lnTo>
                        <a:close/>
                      </a:path>
                    </a:pathLst>
                  </a:custGeom>
                  <a:solidFill>
                    <a:srgbClr val="0039AC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nl-NL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9pPr>
                  </a:lstStyle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1600" b="0" i="0" u="none" strike="noStrike" kern="0" cap="none" spc="0" normalizeH="0" baseline="0" dirty="0" smtClean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+mj-lt"/>
                      <a:ea typeface="Adobe Heiti Std R" panose="020B0400000000000000" pitchFamily="34" charset="-128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75" name="Freeform 883"/>
                  <p:cNvSpPr>
                    <a:spLocks/>
                  </p:cNvSpPr>
                  <p:nvPr userDrawn="1"/>
                </p:nvSpPr>
                <p:spPr bwMode="auto">
                  <a:xfrm>
                    <a:off x="5026" y="1771"/>
                    <a:ext cx="85" cy="642"/>
                  </a:xfrm>
                  <a:custGeom>
                    <a:avLst/>
                    <a:gdLst>
                      <a:gd name="T0" fmla="*/ 342 w 342"/>
                      <a:gd name="T1" fmla="*/ 0 h 2568"/>
                      <a:gd name="T2" fmla="*/ 342 w 342"/>
                      <a:gd name="T3" fmla="*/ 2111 h 2568"/>
                      <a:gd name="T4" fmla="*/ 0 w 342"/>
                      <a:gd name="T5" fmla="*/ 2568 h 2568"/>
                      <a:gd name="T6" fmla="*/ 0 w 342"/>
                      <a:gd name="T7" fmla="*/ 342 h 2568"/>
                      <a:gd name="T8" fmla="*/ 342 w 342"/>
                      <a:gd name="T9" fmla="*/ 0 h 256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42" h="2568">
                        <a:moveTo>
                          <a:pt x="342" y="0"/>
                        </a:moveTo>
                        <a:lnTo>
                          <a:pt x="342" y="2111"/>
                        </a:lnTo>
                        <a:lnTo>
                          <a:pt x="0" y="2568"/>
                        </a:lnTo>
                        <a:lnTo>
                          <a:pt x="0" y="342"/>
                        </a:lnTo>
                        <a:lnTo>
                          <a:pt x="342" y="0"/>
                        </a:lnTo>
                        <a:close/>
                      </a:path>
                    </a:pathLst>
                  </a:custGeom>
                  <a:solidFill>
                    <a:srgbClr val="000075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nl-NL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9pPr>
                  </a:lstStyle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1600" b="0" i="0" u="none" strike="noStrike" kern="0" cap="none" spc="0" normalizeH="0" baseline="0" dirty="0" smtClean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+mj-lt"/>
                      <a:ea typeface="Adobe Heiti Std R" panose="020B0400000000000000" pitchFamily="34" charset="-128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76" name="Freeform 884"/>
                  <p:cNvSpPr>
                    <a:spLocks/>
                  </p:cNvSpPr>
                  <p:nvPr userDrawn="1"/>
                </p:nvSpPr>
                <p:spPr bwMode="auto">
                  <a:xfrm>
                    <a:off x="5054" y="1515"/>
                    <a:ext cx="286" cy="72"/>
                  </a:xfrm>
                  <a:custGeom>
                    <a:avLst/>
                    <a:gdLst>
                      <a:gd name="T0" fmla="*/ 318 w 1140"/>
                      <a:gd name="T1" fmla="*/ 0 h 289"/>
                      <a:gd name="T2" fmla="*/ 1140 w 1140"/>
                      <a:gd name="T3" fmla="*/ 0 h 289"/>
                      <a:gd name="T4" fmla="*/ 855 w 1140"/>
                      <a:gd name="T5" fmla="*/ 289 h 289"/>
                      <a:gd name="T6" fmla="*/ 0 w 1140"/>
                      <a:gd name="T7" fmla="*/ 289 h 289"/>
                      <a:gd name="T8" fmla="*/ 318 w 1140"/>
                      <a:gd name="T9" fmla="*/ 0 h 28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140" h="289">
                        <a:moveTo>
                          <a:pt x="318" y="0"/>
                        </a:moveTo>
                        <a:lnTo>
                          <a:pt x="1140" y="0"/>
                        </a:lnTo>
                        <a:lnTo>
                          <a:pt x="855" y="289"/>
                        </a:lnTo>
                        <a:lnTo>
                          <a:pt x="0" y="289"/>
                        </a:lnTo>
                        <a:lnTo>
                          <a:pt x="318" y="0"/>
                        </a:lnTo>
                        <a:close/>
                      </a:path>
                    </a:pathLst>
                  </a:custGeom>
                  <a:solidFill>
                    <a:srgbClr val="EEFF26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nl-NL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9pPr>
                  </a:lstStyle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1600" b="0" i="0" u="none" strike="noStrike" kern="0" cap="none" spc="0" normalizeH="0" baseline="0" dirty="0" smtClean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+mj-lt"/>
                      <a:ea typeface="Adobe Heiti Std R" panose="020B0400000000000000" pitchFamily="34" charset="-128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77" name="Rectangle 885"/>
                  <p:cNvSpPr>
                    <a:spLocks noChangeArrowheads="1"/>
                  </p:cNvSpPr>
                  <p:nvPr userDrawn="1"/>
                </p:nvSpPr>
                <p:spPr bwMode="auto">
                  <a:xfrm>
                    <a:off x="5054" y="1587"/>
                    <a:ext cx="215" cy="827"/>
                  </a:xfrm>
                  <a:prstGeom prst="rect">
                    <a:avLst/>
                  </a:prstGeom>
                  <a:gradFill flip="none" rotWithShape="1">
                    <a:gsLst>
                      <a:gs pos="0">
                        <a:srgbClr val="FFC000"/>
                      </a:gs>
                      <a:gs pos="100000">
                        <a:srgbClr val="FFFF00"/>
                      </a:gs>
                    </a:gsLst>
                    <a:lin ang="16200000" scaled="1"/>
                    <a:tileRect/>
                  </a:gradFill>
                  <a:ln w="0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nl-NL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9pPr>
                  </a:lstStyle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1600" b="0" i="0" u="none" strike="noStrike" kern="0" cap="none" spc="0" normalizeH="0" baseline="0" dirty="0" smtClean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+mj-lt"/>
                      <a:ea typeface="Adobe Heiti Std R" panose="020B0400000000000000" pitchFamily="34" charset="-128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78" name="Rectangle 887"/>
                  <p:cNvSpPr>
                    <a:spLocks noChangeArrowheads="1"/>
                  </p:cNvSpPr>
                  <p:nvPr userDrawn="1"/>
                </p:nvSpPr>
                <p:spPr bwMode="auto">
                  <a:xfrm>
                    <a:off x="5298" y="1771"/>
                    <a:ext cx="228" cy="643"/>
                  </a:xfrm>
                  <a:prstGeom prst="rect">
                    <a:avLst/>
                  </a:prstGeom>
                  <a:gradFill flip="none" rotWithShape="1">
                    <a:gsLst>
                      <a:gs pos="0">
                        <a:srgbClr val="B80004"/>
                      </a:gs>
                      <a:gs pos="100000">
                        <a:srgbClr val="FF0000"/>
                      </a:gs>
                    </a:gsLst>
                    <a:lin ang="16200000" scaled="1"/>
                    <a:tileRect/>
                  </a:gradFill>
                  <a:ln w="0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nl-NL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9pPr>
                  </a:lstStyle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1600" b="0" i="0" u="none" strike="noStrike" kern="0" cap="none" spc="0" normalizeH="0" baseline="0" dirty="0" smtClean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+mj-lt"/>
                      <a:ea typeface="Adobe Heiti Std R" panose="020B0400000000000000" pitchFamily="34" charset="-128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79" name="Freeform 888"/>
                  <p:cNvSpPr>
                    <a:spLocks/>
                  </p:cNvSpPr>
                  <p:nvPr userDrawn="1"/>
                </p:nvSpPr>
                <p:spPr bwMode="auto">
                  <a:xfrm>
                    <a:off x="5526" y="1686"/>
                    <a:ext cx="85" cy="727"/>
                  </a:xfrm>
                  <a:custGeom>
                    <a:avLst/>
                    <a:gdLst>
                      <a:gd name="T0" fmla="*/ 342 w 342"/>
                      <a:gd name="T1" fmla="*/ 0 h 2911"/>
                      <a:gd name="T2" fmla="*/ 342 w 342"/>
                      <a:gd name="T3" fmla="*/ 2477 h 2911"/>
                      <a:gd name="T4" fmla="*/ 0 w 342"/>
                      <a:gd name="T5" fmla="*/ 2911 h 2911"/>
                      <a:gd name="T6" fmla="*/ 0 w 342"/>
                      <a:gd name="T7" fmla="*/ 334 h 2911"/>
                      <a:gd name="T8" fmla="*/ 342 w 342"/>
                      <a:gd name="T9" fmla="*/ 0 h 29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42" h="2911">
                        <a:moveTo>
                          <a:pt x="342" y="0"/>
                        </a:moveTo>
                        <a:lnTo>
                          <a:pt x="342" y="2477"/>
                        </a:lnTo>
                        <a:lnTo>
                          <a:pt x="0" y="2911"/>
                        </a:lnTo>
                        <a:lnTo>
                          <a:pt x="0" y="334"/>
                        </a:lnTo>
                        <a:lnTo>
                          <a:pt x="342" y="0"/>
                        </a:lnTo>
                        <a:close/>
                      </a:path>
                    </a:pathLst>
                  </a:custGeom>
                  <a:solidFill>
                    <a:srgbClr val="C2001B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nl-NL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9pPr>
                  </a:lstStyle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1600" b="0" i="0" u="none" strike="noStrike" kern="0" cap="none" spc="0" normalizeH="0" baseline="0" dirty="0" smtClean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+mj-lt"/>
                      <a:ea typeface="Adobe Heiti Std R" panose="020B0400000000000000" pitchFamily="34" charset="-128"/>
                      <a:cs typeface="Segoe UI Light" panose="020B0502040204020203" pitchFamily="34" charset="0"/>
                    </a:endParaRPr>
                  </a:p>
                </p:txBody>
              </p:sp>
            </p:grpSp>
            <p:sp>
              <p:nvSpPr>
                <p:cNvPr id="70" name="Vrije vorm 69"/>
                <p:cNvSpPr/>
                <p:nvPr userDrawn="1"/>
              </p:nvSpPr>
              <p:spPr>
                <a:xfrm>
                  <a:off x="11389225" y="1241176"/>
                  <a:ext cx="506025" cy="137883"/>
                </a:xfrm>
                <a:custGeom>
                  <a:avLst/>
                  <a:gdLst>
                    <a:gd name="connsiteX0" fmla="*/ 0 w 508407"/>
                    <a:gd name="connsiteY0" fmla="*/ 142646 h 146304"/>
                    <a:gd name="connsiteX1" fmla="*/ 369418 w 508407"/>
                    <a:gd name="connsiteY1" fmla="*/ 146304 h 146304"/>
                    <a:gd name="connsiteX2" fmla="*/ 508407 w 508407"/>
                    <a:gd name="connsiteY2" fmla="*/ 0 h 146304"/>
                    <a:gd name="connsiteX3" fmla="*/ 168250 w 508407"/>
                    <a:gd name="connsiteY3" fmla="*/ 0 h 146304"/>
                    <a:gd name="connsiteX4" fmla="*/ 0 w 508407"/>
                    <a:gd name="connsiteY4" fmla="*/ 142646 h 146304"/>
                    <a:gd name="connsiteX0" fmla="*/ 0 w 508407"/>
                    <a:gd name="connsiteY0" fmla="*/ 142646 h 142646"/>
                    <a:gd name="connsiteX1" fmla="*/ 376562 w 508407"/>
                    <a:gd name="connsiteY1" fmla="*/ 136779 h 142646"/>
                    <a:gd name="connsiteX2" fmla="*/ 508407 w 508407"/>
                    <a:gd name="connsiteY2" fmla="*/ 0 h 142646"/>
                    <a:gd name="connsiteX3" fmla="*/ 168250 w 508407"/>
                    <a:gd name="connsiteY3" fmla="*/ 0 h 142646"/>
                    <a:gd name="connsiteX4" fmla="*/ 0 w 508407"/>
                    <a:gd name="connsiteY4" fmla="*/ 142646 h 142646"/>
                    <a:gd name="connsiteX0" fmla="*/ 0 w 506025"/>
                    <a:gd name="connsiteY0" fmla="*/ 137883 h 137883"/>
                    <a:gd name="connsiteX1" fmla="*/ 374180 w 506025"/>
                    <a:gd name="connsiteY1" fmla="*/ 136779 h 137883"/>
                    <a:gd name="connsiteX2" fmla="*/ 506025 w 506025"/>
                    <a:gd name="connsiteY2" fmla="*/ 0 h 137883"/>
                    <a:gd name="connsiteX3" fmla="*/ 165868 w 506025"/>
                    <a:gd name="connsiteY3" fmla="*/ 0 h 137883"/>
                    <a:gd name="connsiteX4" fmla="*/ 0 w 506025"/>
                    <a:gd name="connsiteY4" fmla="*/ 137883 h 1378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6025" h="137883">
                      <a:moveTo>
                        <a:pt x="0" y="137883"/>
                      </a:moveTo>
                      <a:lnTo>
                        <a:pt x="374180" y="136779"/>
                      </a:lnTo>
                      <a:lnTo>
                        <a:pt x="506025" y="0"/>
                      </a:lnTo>
                      <a:lnTo>
                        <a:pt x="165868" y="0"/>
                      </a:lnTo>
                      <a:lnTo>
                        <a:pt x="0" y="137883"/>
                      </a:lnTo>
                      <a:close/>
                    </a:path>
                  </a:pathLst>
                </a:custGeom>
                <a:solidFill>
                  <a:srgbClr val="C00000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>
                    <a:defRPr lang="nl-NL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9pPr>
                </a:lstStyle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600" b="0" i="0" u="none" strike="noStrike" kern="0" cap="none" spc="0" normalizeH="0" baseline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j-lt"/>
                    <a:ea typeface="Adobe Heiti Std R" panose="020B0400000000000000" pitchFamily="34" charset="-128"/>
                    <a:cs typeface="Segoe UI Light" panose="020B0502040204020203" pitchFamily="34" charset="0"/>
                  </a:endParaRPr>
                </a:p>
              </p:txBody>
            </p:sp>
          </p:grpSp>
        </p:grpSp>
        <p:grpSp>
          <p:nvGrpSpPr>
            <p:cNvPr id="14" name="Groep 13"/>
            <p:cNvGrpSpPr/>
            <p:nvPr/>
          </p:nvGrpSpPr>
          <p:grpSpPr>
            <a:xfrm>
              <a:off x="12487778" y="6003628"/>
              <a:ext cx="1980859" cy="542924"/>
              <a:chOff x="12390702" y="6054428"/>
              <a:chExt cx="1980859" cy="542924"/>
            </a:xfrm>
          </p:grpSpPr>
          <p:sp>
            <p:nvSpPr>
              <p:cNvPr id="33" name="Rechthoek 32"/>
              <p:cNvSpPr/>
              <p:nvPr/>
            </p:nvSpPr>
            <p:spPr>
              <a:xfrm>
                <a:off x="12402284" y="6054428"/>
                <a:ext cx="1969277" cy="54292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dirty="0">
                  <a:latin typeface="+mj-lt"/>
                  <a:ea typeface="Adobe Heiti Std R" panose="020B0400000000000000" pitchFamily="34" charset="-128"/>
                  <a:cs typeface="Segoe UI Light" panose="020B0502040204020203" pitchFamily="34" charset="0"/>
                </a:endParaRPr>
              </a:p>
            </p:txBody>
          </p:sp>
          <p:sp>
            <p:nvSpPr>
              <p:cNvPr id="34" name="Rechthoek 33"/>
              <p:cNvSpPr/>
              <p:nvPr/>
            </p:nvSpPr>
            <p:spPr>
              <a:xfrm>
                <a:off x="12662053" y="6062530"/>
                <a:ext cx="1327608" cy="261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nl-NL" sz="1100" dirty="0" smtClean="0">
                    <a:latin typeface="+mj-lt"/>
                    <a:ea typeface="Adobe Heiti Std R" panose="020B0400000000000000" pitchFamily="34" charset="-128"/>
                    <a:cs typeface="Segoe UI Light" panose="020B0502040204020203" pitchFamily="34" charset="0"/>
                  </a:rPr>
                  <a:t>Ander grafiektype…</a:t>
                </a:r>
                <a:endParaRPr lang="nl-NL" sz="1100" dirty="0">
                  <a:latin typeface="+mj-lt"/>
                  <a:ea typeface="Adobe Heiti Std R" panose="020B0400000000000000" pitchFamily="34" charset="-128"/>
                  <a:cs typeface="Segoe UI Light" panose="020B0502040204020203" pitchFamily="34" charset="0"/>
                </a:endParaRPr>
              </a:p>
            </p:txBody>
          </p:sp>
          <p:sp>
            <p:nvSpPr>
              <p:cNvPr id="35" name="Gelijkbenige driehoek 34"/>
              <p:cNvSpPr/>
              <p:nvPr/>
            </p:nvSpPr>
            <p:spPr>
              <a:xfrm rot="5400000">
                <a:off x="14210471" y="6150144"/>
                <a:ext cx="105309" cy="57157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nl-NL" dirty="0">
                  <a:latin typeface="+mj-lt"/>
                  <a:ea typeface="Adobe Heiti Std R" panose="020B0400000000000000" pitchFamily="34" charset="-128"/>
                  <a:cs typeface="Segoe UI Light" panose="020B0502040204020203" pitchFamily="34" charset="0"/>
                </a:endParaRPr>
              </a:p>
            </p:txBody>
          </p:sp>
          <p:sp>
            <p:nvSpPr>
              <p:cNvPr id="36" name="Afgeronde rechthoek 35"/>
              <p:cNvSpPr/>
              <p:nvPr/>
            </p:nvSpPr>
            <p:spPr>
              <a:xfrm>
                <a:off x="12390702" y="6322741"/>
                <a:ext cx="1973675" cy="268314"/>
              </a:xfrm>
              <a:prstGeom prst="roundRect">
                <a:avLst/>
              </a:prstGeom>
              <a:gradFill>
                <a:gsLst>
                  <a:gs pos="0">
                    <a:srgbClr val="FFF2BD"/>
                  </a:gs>
                  <a:gs pos="34000">
                    <a:srgbClr val="FFE98B"/>
                  </a:gs>
                  <a:gs pos="78000">
                    <a:srgbClr val="FFF5C9"/>
                  </a:gs>
                  <a:gs pos="59000">
                    <a:srgbClr val="FFE98B"/>
                  </a:gs>
                </a:gsLst>
                <a:lin ang="5400000" scaled="0"/>
              </a:gradFill>
              <a:ln w="63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24000" rtlCol="0" anchor="ctr"/>
              <a:lstStyle/>
              <a:p>
                <a:r>
                  <a:rPr lang="nl-NL" sz="1200" dirty="0" smtClean="0">
                    <a:solidFill>
                      <a:schemeClr val="tx1"/>
                    </a:solidFill>
                    <a:latin typeface="+mj-lt"/>
                    <a:ea typeface="Adobe Heiti Std R" panose="020B0400000000000000" pitchFamily="34" charset="-128"/>
                    <a:cs typeface="Segoe UI Light" panose="020B0502040204020203" pitchFamily="34" charset="0"/>
                  </a:rPr>
                  <a:t>Gegevens bewerken…</a:t>
                </a:r>
                <a:endParaRPr lang="nl-NL" sz="1200" dirty="0">
                  <a:solidFill>
                    <a:schemeClr val="tx1"/>
                  </a:solidFill>
                  <a:latin typeface="+mj-lt"/>
                  <a:ea typeface="Adobe Heiti Std R" panose="020B0400000000000000" pitchFamily="34" charset="-128"/>
                  <a:cs typeface="Segoe UI Light" panose="020B0502040204020203" pitchFamily="34" charset="0"/>
                </a:endParaRPr>
              </a:p>
            </p:txBody>
          </p:sp>
          <p:grpSp>
            <p:nvGrpSpPr>
              <p:cNvPr id="37" name="Groep 36"/>
              <p:cNvGrpSpPr/>
              <p:nvPr/>
            </p:nvGrpSpPr>
            <p:grpSpPr>
              <a:xfrm>
                <a:off x="12461788" y="6100223"/>
                <a:ext cx="204691" cy="170000"/>
                <a:chOff x="15171969" y="1587338"/>
                <a:chExt cx="755407" cy="627385"/>
              </a:xfrm>
            </p:grpSpPr>
            <p:sp>
              <p:nvSpPr>
                <p:cNvPr id="54" name="Rechthoek 962"/>
                <p:cNvSpPr/>
                <p:nvPr userDrawn="1"/>
              </p:nvSpPr>
              <p:spPr>
                <a:xfrm>
                  <a:off x="15171969" y="2008934"/>
                  <a:ext cx="755407" cy="205789"/>
                </a:xfrm>
                <a:custGeom>
                  <a:avLst/>
                  <a:gdLst>
                    <a:gd name="connsiteX0" fmla="*/ 0 w 664132"/>
                    <a:gd name="connsiteY0" fmla="*/ 0 h 277787"/>
                    <a:gd name="connsiteX1" fmla="*/ 664132 w 664132"/>
                    <a:gd name="connsiteY1" fmla="*/ 0 h 277787"/>
                    <a:gd name="connsiteX2" fmla="*/ 664132 w 664132"/>
                    <a:gd name="connsiteY2" fmla="*/ 277787 h 277787"/>
                    <a:gd name="connsiteX3" fmla="*/ 0 w 664132"/>
                    <a:gd name="connsiteY3" fmla="*/ 277787 h 277787"/>
                    <a:gd name="connsiteX4" fmla="*/ 0 w 664132"/>
                    <a:gd name="connsiteY4" fmla="*/ 0 h 277787"/>
                    <a:gd name="connsiteX0" fmla="*/ 0 w 664132"/>
                    <a:gd name="connsiteY0" fmla="*/ 0 h 290487"/>
                    <a:gd name="connsiteX1" fmla="*/ 664132 w 664132"/>
                    <a:gd name="connsiteY1" fmla="*/ 0 h 290487"/>
                    <a:gd name="connsiteX2" fmla="*/ 333932 w 664132"/>
                    <a:gd name="connsiteY2" fmla="*/ 290487 h 290487"/>
                    <a:gd name="connsiteX3" fmla="*/ 0 w 664132"/>
                    <a:gd name="connsiteY3" fmla="*/ 277787 h 290487"/>
                    <a:gd name="connsiteX4" fmla="*/ 0 w 664132"/>
                    <a:gd name="connsiteY4" fmla="*/ 0 h 290487"/>
                    <a:gd name="connsiteX0" fmla="*/ 0 w 664132"/>
                    <a:gd name="connsiteY0" fmla="*/ 0 h 277787"/>
                    <a:gd name="connsiteX1" fmla="*/ 664132 w 664132"/>
                    <a:gd name="connsiteY1" fmla="*/ 0 h 277787"/>
                    <a:gd name="connsiteX2" fmla="*/ 575232 w 664132"/>
                    <a:gd name="connsiteY2" fmla="*/ 271437 h 277787"/>
                    <a:gd name="connsiteX3" fmla="*/ 0 w 664132"/>
                    <a:gd name="connsiteY3" fmla="*/ 277787 h 277787"/>
                    <a:gd name="connsiteX4" fmla="*/ 0 w 664132"/>
                    <a:gd name="connsiteY4" fmla="*/ 0 h 277787"/>
                    <a:gd name="connsiteX0" fmla="*/ 0 w 708582"/>
                    <a:gd name="connsiteY0" fmla="*/ 0 h 277787"/>
                    <a:gd name="connsiteX1" fmla="*/ 708582 w 708582"/>
                    <a:gd name="connsiteY1" fmla="*/ 31750 h 277787"/>
                    <a:gd name="connsiteX2" fmla="*/ 575232 w 708582"/>
                    <a:gd name="connsiteY2" fmla="*/ 271437 h 277787"/>
                    <a:gd name="connsiteX3" fmla="*/ 0 w 708582"/>
                    <a:gd name="connsiteY3" fmla="*/ 277787 h 277787"/>
                    <a:gd name="connsiteX4" fmla="*/ 0 w 708582"/>
                    <a:gd name="connsiteY4" fmla="*/ 0 h 277787"/>
                    <a:gd name="connsiteX0" fmla="*/ 228600 w 708582"/>
                    <a:gd name="connsiteY0" fmla="*/ 6350 h 246037"/>
                    <a:gd name="connsiteX1" fmla="*/ 708582 w 708582"/>
                    <a:gd name="connsiteY1" fmla="*/ 0 h 246037"/>
                    <a:gd name="connsiteX2" fmla="*/ 575232 w 708582"/>
                    <a:gd name="connsiteY2" fmla="*/ 239687 h 246037"/>
                    <a:gd name="connsiteX3" fmla="*/ 0 w 708582"/>
                    <a:gd name="connsiteY3" fmla="*/ 246037 h 246037"/>
                    <a:gd name="connsiteX4" fmla="*/ 228600 w 708582"/>
                    <a:gd name="connsiteY4" fmla="*/ 6350 h 246037"/>
                    <a:gd name="connsiteX0" fmla="*/ 228600 w 778432"/>
                    <a:gd name="connsiteY0" fmla="*/ 0 h 239687"/>
                    <a:gd name="connsiteX1" fmla="*/ 778432 w 778432"/>
                    <a:gd name="connsiteY1" fmla="*/ 25400 h 239687"/>
                    <a:gd name="connsiteX2" fmla="*/ 575232 w 778432"/>
                    <a:gd name="connsiteY2" fmla="*/ 233337 h 239687"/>
                    <a:gd name="connsiteX3" fmla="*/ 0 w 778432"/>
                    <a:gd name="connsiteY3" fmla="*/ 239687 h 239687"/>
                    <a:gd name="connsiteX4" fmla="*/ 228600 w 778432"/>
                    <a:gd name="connsiteY4" fmla="*/ 0 h 239687"/>
                    <a:gd name="connsiteX0" fmla="*/ 228600 w 778432"/>
                    <a:gd name="connsiteY0" fmla="*/ 0 h 214287"/>
                    <a:gd name="connsiteX1" fmla="*/ 778432 w 778432"/>
                    <a:gd name="connsiteY1" fmla="*/ 0 h 214287"/>
                    <a:gd name="connsiteX2" fmla="*/ 575232 w 778432"/>
                    <a:gd name="connsiteY2" fmla="*/ 207937 h 214287"/>
                    <a:gd name="connsiteX3" fmla="*/ 0 w 778432"/>
                    <a:gd name="connsiteY3" fmla="*/ 214287 h 214287"/>
                    <a:gd name="connsiteX4" fmla="*/ 228600 w 778432"/>
                    <a:gd name="connsiteY4" fmla="*/ 0 h 214287"/>
                    <a:gd name="connsiteX0" fmla="*/ 228600 w 730724"/>
                    <a:gd name="connsiteY0" fmla="*/ 3975 h 218262"/>
                    <a:gd name="connsiteX1" fmla="*/ 730724 w 730724"/>
                    <a:gd name="connsiteY1" fmla="*/ 0 h 218262"/>
                    <a:gd name="connsiteX2" fmla="*/ 575232 w 730724"/>
                    <a:gd name="connsiteY2" fmla="*/ 211912 h 218262"/>
                    <a:gd name="connsiteX3" fmla="*/ 0 w 730724"/>
                    <a:gd name="connsiteY3" fmla="*/ 218262 h 218262"/>
                    <a:gd name="connsiteX4" fmla="*/ 228600 w 730724"/>
                    <a:gd name="connsiteY4" fmla="*/ 3975 h 218262"/>
                    <a:gd name="connsiteX0" fmla="*/ 252454 w 754578"/>
                    <a:gd name="connsiteY0" fmla="*/ 3975 h 211912"/>
                    <a:gd name="connsiteX1" fmla="*/ 754578 w 754578"/>
                    <a:gd name="connsiteY1" fmla="*/ 0 h 211912"/>
                    <a:gd name="connsiteX2" fmla="*/ 599086 w 754578"/>
                    <a:gd name="connsiteY2" fmla="*/ 211912 h 211912"/>
                    <a:gd name="connsiteX3" fmla="*/ 0 w 754578"/>
                    <a:gd name="connsiteY3" fmla="*/ 210311 h 211912"/>
                    <a:gd name="connsiteX4" fmla="*/ 252454 w 754578"/>
                    <a:gd name="connsiteY4" fmla="*/ 3975 h 211912"/>
                    <a:gd name="connsiteX0" fmla="*/ 172941 w 754578"/>
                    <a:gd name="connsiteY0" fmla="*/ 0 h 219864"/>
                    <a:gd name="connsiteX1" fmla="*/ 754578 w 754578"/>
                    <a:gd name="connsiteY1" fmla="*/ 7952 h 219864"/>
                    <a:gd name="connsiteX2" fmla="*/ 599086 w 754578"/>
                    <a:gd name="connsiteY2" fmla="*/ 219864 h 219864"/>
                    <a:gd name="connsiteX3" fmla="*/ 0 w 754578"/>
                    <a:gd name="connsiteY3" fmla="*/ 218263 h 219864"/>
                    <a:gd name="connsiteX4" fmla="*/ 172941 w 754578"/>
                    <a:gd name="connsiteY4" fmla="*/ 0 h 219864"/>
                    <a:gd name="connsiteX0" fmla="*/ 172941 w 754578"/>
                    <a:gd name="connsiteY0" fmla="*/ 0 h 223840"/>
                    <a:gd name="connsiteX1" fmla="*/ 754578 w 754578"/>
                    <a:gd name="connsiteY1" fmla="*/ 7952 h 223840"/>
                    <a:gd name="connsiteX2" fmla="*/ 654745 w 754578"/>
                    <a:gd name="connsiteY2" fmla="*/ 223840 h 223840"/>
                    <a:gd name="connsiteX3" fmla="*/ 0 w 754578"/>
                    <a:gd name="connsiteY3" fmla="*/ 218263 h 223840"/>
                    <a:gd name="connsiteX4" fmla="*/ 172941 w 754578"/>
                    <a:gd name="connsiteY4" fmla="*/ 0 h 223840"/>
                    <a:gd name="connsiteX0" fmla="*/ 172941 w 754578"/>
                    <a:gd name="connsiteY0" fmla="*/ 0 h 219864"/>
                    <a:gd name="connsiteX1" fmla="*/ 754578 w 754578"/>
                    <a:gd name="connsiteY1" fmla="*/ 7952 h 219864"/>
                    <a:gd name="connsiteX2" fmla="*/ 646793 w 754578"/>
                    <a:gd name="connsiteY2" fmla="*/ 219864 h 219864"/>
                    <a:gd name="connsiteX3" fmla="*/ 0 w 754578"/>
                    <a:gd name="connsiteY3" fmla="*/ 218263 h 219864"/>
                    <a:gd name="connsiteX4" fmla="*/ 172941 w 754578"/>
                    <a:gd name="connsiteY4" fmla="*/ 0 h 219864"/>
                    <a:gd name="connsiteX0" fmla="*/ 172941 w 818189"/>
                    <a:gd name="connsiteY0" fmla="*/ 0 h 219864"/>
                    <a:gd name="connsiteX1" fmla="*/ 818189 w 818189"/>
                    <a:gd name="connsiteY1" fmla="*/ 31806 h 219864"/>
                    <a:gd name="connsiteX2" fmla="*/ 646793 w 818189"/>
                    <a:gd name="connsiteY2" fmla="*/ 219864 h 219864"/>
                    <a:gd name="connsiteX3" fmla="*/ 0 w 818189"/>
                    <a:gd name="connsiteY3" fmla="*/ 218263 h 219864"/>
                    <a:gd name="connsiteX4" fmla="*/ 172941 w 818189"/>
                    <a:gd name="connsiteY4" fmla="*/ 0 h 219864"/>
                    <a:gd name="connsiteX0" fmla="*/ 172941 w 806262"/>
                    <a:gd name="connsiteY0" fmla="*/ 0 h 219864"/>
                    <a:gd name="connsiteX1" fmla="*/ 806262 w 806262"/>
                    <a:gd name="connsiteY1" fmla="*/ 11928 h 219864"/>
                    <a:gd name="connsiteX2" fmla="*/ 646793 w 806262"/>
                    <a:gd name="connsiteY2" fmla="*/ 219864 h 219864"/>
                    <a:gd name="connsiteX3" fmla="*/ 0 w 806262"/>
                    <a:gd name="connsiteY3" fmla="*/ 218263 h 219864"/>
                    <a:gd name="connsiteX4" fmla="*/ 172941 w 806262"/>
                    <a:gd name="connsiteY4" fmla="*/ 0 h 219864"/>
                    <a:gd name="connsiteX0" fmla="*/ 172941 w 798310"/>
                    <a:gd name="connsiteY0" fmla="*/ 0 h 219864"/>
                    <a:gd name="connsiteX1" fmla="*/ 798310 w 798310"/>
                    <a:gd name="connsiteY1" fmla="*/ 15903 h 219864"/>
                    <a:gd name="connsiteX2" fmla="*/ 646793 w 798310"/>
                    <a:gd name="connsiteY2" fmla="*/ 219864 h 219864"/>
                    <a:gd name="connsiteX3" fmla="*/ 0 w 798310"/>
                    <a:gd name="connsiteY3" fmla="*/ 218263 h 219864"/>
                    <a:gd name="connsiteX4" fmla="*/ 172941 w 798310"/>
                    <a:gd name="connsiteY4" fmla="*/ 0 h 219864"/>
                    <a:gd name="connsiteX0" fmla="*/ 172941 w 798310"/>
                    <a:gd name="connsiteY0" fmla="*/ 0 h 259620"/>
                    <a:gd name="connsiteX1" fmla="*/ 798310 w 798310"/>
                    <a:gd name="connsiteY1" fmla="*/ 15903 h 259620"/>
                    <a:gd name="connsiteX2" fmla="*/ 614988 w 798310"/>
                    <a:gd name="connsiteY2" fmla="*/ 259620 h 259620"/>
                    <a:gd name="connsiteX3" fmla="*/ 0 w 798310"/>
                    <a:gd name="connsiteY3" fmla="*/ 218263 h 259620"/>
                    <a:gd name="connsiteX4" fmla="*/ 172941 w 798310"/>
                    <a:gd name="connsiteY4" fmla="*/ 0 h 259620"/>
                    <a:gd name="connsiteX0" fmla="*/ 188843 w 814212"/>
                    <a:gd name="connsiteY0" fmla="*/ 0 h 259620"/>
                    <a:gd name="connsiteX1" fmla="*/ 814212 w 814212"/>
                    <a:gd name="connsiteY1" fmla="*/ 15903 h 259620"/>
                    <a:gd name="connsiteX2" fmla="*/ 630890 w 814212"/>
                    <a:gd name="connsiteY2" fmla="*/ 259620 h 259620"/>
                    <a:gd name="connsiteX3" fmla="*/ 0 w 814212"/>
                    <a:gd name="connsiteY3" fmla="*/ 254043 h 259620"/>
                    <a:gd name="connsiteX4" fmla="*/ 188843 w 814212"/>
                    <a:gd name="connsiteY4" fmla="*/ 0 h 259620"/>
                    <a:gd name="connsiteX0" fmla="*/ 208721 w 834090"/>
                    <a:gd name="connsiteY0" fmla="*/ 0 h 259620"/>
                    <a:gd name="connsiteX1" fmla="*/ 834090 w 834090"/>
                    <a:gd name="connsiteY1" fmla="*/ 15903 h 259620"/>
                    <a:gd name="connsiteX2" fmla="*/ 650768 w 834090"/>
                    <a:gd name="connsiteY2" fmla="*/ 259620 h 259620"/>
                    <a:gd name="connsiteX3" fmla="*/ 0 w 834090"/>
                    <a:gd name="connsiteY3" fmla="*/ 254043 h 259620"/>
                    <a:gd name="connsiteX4" fmla="*/ 208721 w 834090"/>
                    <a:gd name="connsiteY4" fmla="*/ 0 h 259620"/>
                    <a:gd name="connsiteX0" fmla="*/ 268356 w 893725"/>
                    <a:gd name="connsiteY0" fmla="*/ 0 h 259620"/>
                    <a:gd name="connsiteX1" fmla="*/ 893725 w 893725"/>
                    <a:gd name="connsiteY1" fmla="*/ 15903 h 259620"/>
                    <a:gd name="connsiteX2" fmla="*/ 710403 w 893725"/>
                    <a:gd name="connsiteY2" fmla="*/ 259620 h 259620"/>
                    <a:gd name="connsiteX3" fmla="*/ 0 w 893725"/>
                    <a:gd name="connsiteY3" fmla="*/ 254043 h 259620"/>
                    <a:gd name="connsiteX4" fmla="*/ 268356 w 893725"/>
                    <a:gd name="connsiteY4" fmla="*/ 0 h 259620"/>
                    <a:gd name="connsiteX0" fmla="*/ 260405 w 885774"/>
                    <a:gd name="connsiteY0" fmla="*/ 0 h 259620"/>
                    <a:gd name="connsiteX1" fmla="*/ 885774 w 885774"/>
                    <a:gd name="connsiteY1" fmla="*/ 15903 h 259620"/>
                    <a:gd name="connsiteX2" fmla="*/ 702452 w 885774"/>
                    <a:gd name="connsiteY2" fmla="*/ 259620 h 259620"/>
                    <a:gd name="connsiteX3" fmla="*/ 0 w 885774"/>
                    <a:gd name="connsiteY3" fmla="*/ 254043 h 259620"/>
                    <a:gd name="connsiteX4" fmla="*/ 260405 w 885774"/>
                    <a:gd name="connsiteY4" fmla="*/ 0 h 259620"/>
                    <a:gd name="connsiteX0" fmla="*/ 220648 w 885774"/>
                    <a:gd name="connsiteY0" fmla="*/ 0 h 243717"/>
                    <a:gd name="connsiteX1" fmla="*/ 885774 w 885774"/>
                    <a:gd name="connsiteY1" fmla="*/ 0 h 243717"/>
                    <a:gd name="connsiteX2" fmla="*/ 702452 w 885774"/>
                    <a:gd name="connsiteY2" fmla="*/ 243717 h 243717"/>
                    <a:gd name="connsiteX3" fmla="*/ 0 w 885774"/>
                    <a:gd name="connsiteY3" fmla="*/ 238140 h 243717"/>
                    <a:gd name="connsiteX4" fmla="*/ 220648 w 885774"/>
                    <a:gd name="connsiteY4" fmla="*/ 0 h 2437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85774" h="243717">
                      <a:moveTo>
                        <a:pt x="220648" y="0"/>
                      </a:moveTo>
                      <a:lnTo>
                        <a:pt x="885774" y="0"/>
                      </a:lnTo>
                      <a:lnTo>
                        <a:pt x="702452" y="243717"/>
                      </a:lnTo>
                      <a:lnTo>
                        <a:pt x="0" y="238140"/>
                      </a:lnTo>
                      <a:lnTo>
                        <a:pt x="220648" y="0"/>
                      </a:lnTo>
                      <a:close/>
                    </a:path>
                  </a:pathLst>
                </a:custGeom>
                <a:solidFill>
                  <a:srgbClr val="FFFFFF">
                    <a:lumMod val="50000"/>
                  </a:srgbClr>
                </a:solidFill>
                <a:ln w="25400" cap="flat" cmpd="sng" algn="ctr">
                  <a:noFill/>
                  <a:prstDash val="solid"/>
                </a:ln>
                <a:effectLst>
                  <a:softEdge rad="31750"/>
                </a:effectLst>
              </p:spPr>
              <p:txBody>
                <a:bodyPr rtlCol="0" anchor="ctr"/>
                <a:lstStyle>
                  <a:defPPr>
                    <a:defRPr lang="nl-NL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9pPr>
                </a:lstStyle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600" b="0" i="0" u="none" strike="noStrike" kern="0" cap="none" spc="0" normalizeH="0" baseline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j-lt"/>
                    <a:ea typeface="Adobe Heiti Std R" panose="020B0400000000000000" pitchFamily="34" charset="-128"/>
                    <a:cs typeface="Segoe UI Light" panose="020B0502040204020203" pitchFamily="34" charset="0"/>
                  </a:endParaRPr>
                </a:p>
              </p:txBody>
            </p:sp>
            <p:grpSp>
              <p:nvGrpSpPr>
                <p:cNvPr id="55" name="Groep 54"/>
                <p:cNvGrpSpPr/>
                <p:nvPr userDrawn="1"/>
              </p:nvGrpSpPr>
              <p:grpSpPr>
                <a:xfrm>
                  <a:off x="15281106" y="1587338"/>
                  <a:ext cx="511775" cy="560304"/>
                  <a:chOff x="10604642" y="969717"/>
                  <a:chExt cx="1290643" cy="1427163"/>
                </a:xfrm>
              </p:grpSpPr>
              <p:grpSp>
                <p:nvGrpSpPr>
                  <p:cNvPr id="56" name="Group 879"/>
                  <p:cNvGrpSpPr>
                    <a:grpSpLocks noChangeAspect="1"/>
                  </p:cNvGrpSpPr>
                  <p:nvPr userDrawn="1"/>
                </p:nvGrpSpPr>
                <p:grpSpPr bwMode="auto">
                  <a:xfrm>
                    <a:off x="10604642" y="969717"/>
                    <a:ext cx="1290643" cy="1427163"/>
                    <a:chOff x="4798" y="1515"/>
                    <a:chExt cx="813" cy="899"/>
                  </a:xfrm>
                </p:grpSpPr>
                <p:sp>
                  <p:nvSpPr>
                    <p:cNvPr id="58" name="Freeform 886"/>
                    <p:cNvSpPr>
                      <a:spLocks/>
                    </p:cNvSpPr>
                    <p:nvPr userDrawn="1"/>
                  </p:nvSpPr>
                  <p:spPr bwMode="auto">
                    <a:xfrm>
                      <a:off x="5269" y="1515"/>
                      <a:ext cx="71" cy="898"/>
                    </a:xfrm>
                    <a:custGeom>
                      <a:avLst/>
                      <a:gdLst>
                        <a:gd name="T0" fmla="*/ 282 w 282"/>
                        <a:gd name="T1" fmla="*/ 0 h 3595"/>
                        <a:gd name="T2" fmla="*/ 282 w 282"/>
                        <a:gd name="T3" fmla="*/ 3138 h 3595"/>
                        <a:gd name="T4" fmla="*/ 0 w 282"/>
                        <a:gd name="T5" fmla="*/ 3595 h 3595"/>
                        <a:gd name="T6" fmla="*/ 0 w 282"/>
                        <a:gd name="T7" fmla="*/ 285 h 3595"/>
                        <a:gd name="T8" fmla="*/ 282 w 282"/>
                        <a:gd name="T9" fmla="*/ 0 h 359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282" h="3595">
                          <a:moveTo>
                            <a:pt x="282" y="0"/>
                          </a:moveTo>
                          <a:lnTo>
                            <a:pt x="282" y="3138"/>
                          </a:lnTo>
                          <a:lnTo>
                            <a:pt x="0" y="3595"/>
                          </a:lnTo>
                          <a:lnTo>
                            <a:pt x="0" y="285"/>
                          </a:lnTo>
                          <a:lnTo>
                            <a:pt x="282" y="0"/>
                          </a:lnTo>
                          <a:close/>
                        </a:path>
                      </a:pathLst>
                    </a:custGeom>
                    <a:solidFill>
                      <a:srgbClr val="FFC000"/>
                    </a:solidFill>
                    <a:ln w="0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>
                      <a:defPPr>
                        <a:defRPr lang="nl-NL"/>
                      </a:defPPr>
                      <a:lvl1pPr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1pPr>
                      <a:lvl2pPr marL="4572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2pPr>
                      <a:lvl3pPr marL="9144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3pPr>
                      <a:lvl4pPr marL="13716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4pPr>
                      <a:lvl5pPr marL="18288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5pPr>
                      <a:lvl6pPr marL="22860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6pPr>
                      <a:lvl7pPr marL="27432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7pPr>
                      <a:lvl8pPr marL="32004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8pPr>
                      <a:lvl9pPr marL="36576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9pPr>
                    </a:lstStyle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nl-NL" sz="1600" b="0" i="0" u="none" strike="noStrike" kern="0" cap="none" spc="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j-lt"/>
                        <a:ea typeface="Adobe Heiti Std R" panose="020B0400000000000000" pitchFamily="34" charset="-128"/>
                        <a:cs typeface="Segoe UI Light" panose="020B0502040204020203" pitchFamily="34" charset="0"/>
                      </a:endParaRPr>
                    </a:p>
                  </p:txBody>
                </p:sp>
                <p:sp>
                  <p:nvSpPr>
                    <p:cNvPr id="59" name="Rectangle 880"/>
                    <p:cNvSpPr>
                      <a:spLocks noChangeArrowheads="1"/>
                    </p:cNvSpPr>
                    <p:nvPr userDrawn="1"/>
                  </p:nvSpPr>
                  <p:spPr bwMode="auto">
                    <a:xfrm>
                      <a:off x="4798" y="1515"/>
                      <a:ext cx="813" cy="899"/>
                    </a:xfrm>
                    <a:prstGeom prst="rect">
                      <a:avLst/>
                    </a:prstGeom>
                    <a:noFill/>
                    <a:ln w="0">
                      <a:noFill/>
                      <a:prstDash val="solid"/>
                      <a:miter lim="800000"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>
                      <a:defPPr>
                        <a:defRPr lang="nl-NL"/>
                      </a:defPPr>
                      <a:lvl1pPr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1pPr>
                      <a:lvl2pPr marL="4572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2pPr>
                      <a:lvl3pPr marL="9144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3pPr>
                      <a:lvl4pPr marL="13716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4pPr>
                      <a:lvl5pPr marL="18288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5pPr>
                      <a:lvl6pPr marL="22860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6pPr>
                      <a:lvl7pPr marL="27432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7pPr>
                      <a:lvl8pPr marL="32004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8pPr>
                      <a:lvl9pPr marL="36576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9pPr>
                    </a:lstStyle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nl-NL" sz="1600" b="0" i="0" u="none" strike="noStrike" kern="0" cap="none" spc="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j-lt"/>
                        <a:ea typeface="Adobe Heiti Std R" panose="020B0400000000000000" pitchFamily="34" charset="-128"/>
                        <a:cs typeface="Segoe UI Light" panose="020B0502040204020203" pitchFamily="34" charset="0"/>
                      </a:endParaRPr>
                    </a:p>
                  </p:txBody>
                </p:sp>
                <p:sp>
                  <p:nvSpPr>
                    <p:cNvPr id="60" name="Rectangle 881"/>
                    <p:cNvSpPr>
                      <a:spLocks noChangeArrowheads="1"/>
                    </p:cNvSpPr>
                    <p:nvPr userDrawn="1"/>
                  </p:nvSpPr>
                  <p:spPr bwMode="auto">
                    <a:xfrm>
                      <a:off x="4798" y="1857"/>
                      <a:ext cx="228" cy="557"/>
                    </a:xfrm>
                    <a:prstGeom prst="rect">
                      <a:avLst/>
                    </a:prstGeom>
                    <a:gradFill flip="none" rotWithShape="1">
                      <a:gsLst>
                        <a:gs pos="0">
                          <a:srgbClr val="002060"/>
                        </a:gs>
                        <a:gs pos="100000">
                          <a:srgbClr val="1929FF"/>
                        </a:gs>
                      </a:gsLst>
                      <a:lin ang="16200000" scaled="1"/>
                      <a:tileRect/>
                    </a:gradFill>
                    <a:ln w="0">
                      <a:noFill/>
                      <a:prstDash val="solid"/>
                      <a:miter lim="800000"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>
                      <a:defPPr>
                        <a:defRPr lang="nl-NL"/>
                      </a:defPPr>
                      <a:lvl1pPr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1pPr>
                      <a:lvl2pPr marL="4572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2pPr>
                      <a:lvl3pPr marL="9144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3pPr>
                      <a:lvl4pPr marL="13716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4pPr>
                      <a:lvl5pPr marL="18288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5pPr>
                      <a:lvl6pPr marL="22860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6pPr>
                      <a:lvl7pPr marL="27432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7pPr>
                      <a:lvl8pPr marL="32004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8pPr>
                      <a:lvl9pPr marL="36576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9pPr>
                    </a:lstStyle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nl-NL" sz="1600" b="0" i="0" u="none" strike="noStrike" kern="0" cap="none" spc="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j-lt"/>
                        <a:ea typeface="Adobe Heiti Std R" panose="020B0400000000000000" pitchFamily="34" charset="-128"/>
                        <a:cs typeface="Segoe UI Light" panose="020B0502040204020203" pitchFamily="34" charset="0"/>
                      </a:endParaRPr>
                    </a:p>
                  </p:txBody>
                </p:sp>
                <p:sp>
                  <p:nvSpPr>
                    <p:cNvPr id="61" name="Freeform 882"/>
                    <p:cNvSpPr>
                      <a:spLocks/>
                    </p:cNvSpPr>
                    <p:nvPr userDrawn="1"/>
                  </p:nvSpPr>
                  <p:spPr bwMode="auto">
                    <a:xfrm>
                      <a:off x="4798" y="1771"/>
                      <a:ext cx="314" cy="86"/>
                    </a:xfrm>
                    <a:custGeom>
                      <a:avLst/>
                      <a:gdLst>
                        <a:gd name="T0" fmla="*/ 411 w 1255"/>
                        <a:gd name="T1" fmla="*/ 0 h 342"/>
                        <a:gd name="T2" fmla="*/ 1255 w 1255"/>
                        <a:gd name="T3" fmla="*/ 0 h 342"/>
                        <a:gd name="T4" fmla="*/ 913 w 1255"/>
                        <a:gd name="T5" fmla="*/ 342 h 342"/>
                        <a:gd name="T6" fmla="*/ 0 w 1255"/>
                        <a:gd name="T7" fmla="*/ 342 h 342"/>
                        <a:gd name="T8" fmla="*/ 411 w 1255"/>
                        <a:gd name="T9" fmla="*/ 0 h 34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1255" h="342">
                          <a:moveTo>
                            <a:pt x="411" y="0"/>
                          </a:moveTo>
                          <a:lnTo>
                            <a:pt x="1255" y="0"/>
                          </a:lnTo>
                          <a:lnTo>
                            <a:pt x="913" y="342"/>
                          </a:lnTo>
                          <a:lnTo>
                            <a:pt x="0" y="342"/>
                          </a:lnTo>
                          <a:lnTo>
                            <a:pt x="411" y="0"/>
                          </a:lnTo>
                          <a:close/>
                        </a:path>
                      </a:pathLst>
                    </a:custGeom>
                    <a:solidFill>
                      <a:srgbClr val="0039AC"/>
                    </a:solidFill>
                    <a:ln w="0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>
                      <a:defPPr>
                        <a:defRPr lang="nl-NL"/>
                      </a:defPPr>
                      <a:lvl1pPr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1pPr>
                      <a:lvl2pPr marL="4572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2pPr>
                      <a:lvl3pPr marL="9144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3pPr>
                      <a:lvl4pPr marL="13716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4pPr>
                      <a:lvl5pPr marL="18288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5pPr>
                      <a:lvl6pPr marL="22860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6pPr>
                      <a:lvl7pPr marL="27432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7pPr>
                      <a:lvl8pPr marL="32004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8pPr>
                      <a:lvl9pPr marL="36576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9pPr>
                    </a:lstStyle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nl-NL" sz="1600" b="0" i="0" u="none" strike="noStrike" kern="0" cap="none" spc="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j-lt"/>
                        <a:ea typeface="Adobe Heiti Std R" panose="020B0400000000000000" pitchFamily="34" charset="-128"/>
                        <a:cs typeface="Segoe UI Light" panose="020B0502040204020203" pitchFamily="34" charset="0"/>
                      </a:endParaRPr>
                    </a:p>
                  </p:txBody>
                </p:sp>
                <p:sp>
                  <p:nvSpPr>
                    <p:cNvPr id="62" name="Freeform 883"/>
                    <p:cNvSpPr>
                      <a:spLocks/>
                    </p:cNvSpPr>
                    <p:nvPr userDrawn="1"/>
                  </p:nvSpPr>
                  <p:spPr bwMode="auto">
                    <a:xfrm>
                      <a:off x="5026" y="1771"/>
                      <a:ext cx="85" cy="642"/>
                    </a:xfrm>
                    <a:custGeom>
                      <a:avLst/>
                      <a:gdLst>
                        <a:gd name="T0" fmla="*/ 342 w 342"/>
                        <a:gd name="T1" fmla="*/ 0 h 2568"/>
                        <a:gd name="T2" fmla="*/ 342 w 342"/>
                        <a:gd name="T3" fmla="*/ 2111 h 2568"/>
                        <a:gd name="T4" fmla="*/ 0 w 342"/>
                        <a:gd name="T5" fmla="*/ 2568 h 2568"/>
                        <a:gd name="T6" fmla="*/ 0 w 342"/>
                        <a:gd name="T7" fmla="*/ 342 h 2568"/>
                        <a:gd name="T8" fmla="*/ 342 w 342"/>
                        <a:gd name="T9" fmla="*/ 0 h 256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342" h="2568">
                          <a:moveTo>
                            <a:pt x="342" y="0"/>
                          </a:moveTo>
                          <a:lnTo>
                            <a:pt x="342" y="2111"/>
                          </a:lnTo>
                          <a:lnTo>
                            <a:pt x="0" y="2568"/>
                          </a:lnTo>
                          <a:lnTo>
                            <a:pt x="0" y="342"/>
                          </a:lnTo>
                          <a:lnTo>
                            <a:pt x="342" y="0"/>
                          </a:lnTo>
                          <a:close/>
                        </a:path>
                      </a:pathLst>
                    </a:custGeom>
                    <a:solidFill>
                      <a:srgbClr val="000075"/>
                    </a:solidFill>
                    <a:ln w="0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>
                      <a:defPPr>
                        <a:defRPr lang="nl-NL"/>
                      </a:defPPr>
                      <a:lvl1pPr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1pPr>
                      <a:lvl2pPr marL="4572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2pPr>
                      <a:lvl3pPr marL="9144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3pPr>
                      <a:lvl4pPr marL="13716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4pPr>
                      <a:lvl5pPr marL="18288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5pPr>
                      <a:lvl6pPr marL="22860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6pPr>
                      <a:lvl7pPr marL="27432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7pPr>
                      <a:lvl8pPr marL="32004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8pPr>
                      <a:lvl9pPr marL="36576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9pPr>
                    </a:lstStyle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nl-NL" sz="1600" b="0" i="0" u="none" strike="noStrike" kern="0" cap="none" spc="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j-lt"/>
                        <a:ea typeface="Adobe Heiti Std R" panose="020B0400000000000000" pitchFamily="34" charset="-128"/>
                        <a:cs typeface="Segoe UI Light" panose="020B0502040204020203" pitchFamily="34" charset="0"/>
                      </a:endParaRPr>
                    </a:p>
                  </p:txBody>
                </p:sp>
                <p:sp>
                  <p:nvSpPr>
                    <p:cNvPr id="63" name="Freeform 884"/>
                    <p:cNvSpPr>
                      <a:spLocks/>
                    </p:cNvSpPr>
                    <p:nvPr userDrawn="1"/>
                  </p:nvSpPr>
                  <p:spPr bwMode="auto">
                    <a:xfrm>
                      <a:off x="5054" y="1515"/>
                      <a:ext cx="286" cy="72"/>
                    </a:xfrm>
                    <a:custGeom>
                      <a:avLst/>
                      <a:gdLst>
                        <a:gd name="T0" fmla="*/ 318 w 1140"/>
                        <a:gd name="T1" fmla="*/ 0 h 289"/>
                        <a:gd name="T2" fmla="*/ 1140 w 1140"/>
                        <a:gd name="T3" fmla="*/ 0 h 289"/>
                        <a:gd name="T4" fmla="*/ 855 w 1140"/>
                        <a:gd name="T5" fmla="*/ 289 h 289"/>
                        <a:gd name="T6" fmla="*/ 0 w 1140"/>
                        <a:gd name="T7" fmla="*/ 289 h 289"/>
                        <a:gd name="T8" fmla="*/ 318 w 1140"/>
                        <a:gd name="T9" fmla="*/ 0 h 28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1140" h="289">
                          <a:moveTo>
                            <a:pt x="318" y="0"/>
                          </a:moveTo>
                          <a:lnTo>
                            <a:pt x="1140" y="0"/>
                          </a:lnTo>
                          <a:lnTo>
                            <a:pt x="855" y="289"/>
                          </a:lnTo>
                          <a:lnTo>
                            <a:pt x="0" y="289"/>
                          </a:lnTo>
                          <a:lnTo>
                            <a:pt x="318" y="0"/>
                          </a:lnTo>
                          <a:close/>
                        </a:path>
                      </a:pathLst>
                    </a:custGeom>
                    <a:solidFill>
                      <a:srgbClr val="EEFF26"/>
                    </a:solidFill>
                    <a:ln w="0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>
                      <a:defPPr>
                        <a:defRPr lang="nl-NL"/>
                      </a:defPPr>
                      <a:lvl1pPr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1pPr>
                      <a:lvl2pPr marL="4572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2pPr>
                      <a:lvl3pPr marL="9144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3pPr>
                      <a:lvl4pPr marL="13716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4pPr>
                      <a:lvl5pPr marL="18288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5pPr>
                      <a:lvl6pPr marL="22860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6pPr>
                      <a:lvl7pPr marL="27432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7pPr>
                      <a:lvl8pPr marL="32004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8pPr>
                      <a:lvl9pPr marL="36576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9pPr>
                    </a:lstStyle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nl-NL" sz="1600" b="0" i="0" u="none" strike="noStrike" kern="0" cap="none" spc="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j-lt"/>
                        <a:ea typeface="Adobe Heiti Std R" panose="020B0400000000000000" pitchFamily="34" charset="-128"/>
                        <a:cs typeface="Segoe UI Light" panose="020B0502040204020203" pitchFamily="34" charset="0"/>
                      </a:endParaRPr>
                    </a:p>
                  </p:txBody>
                </p:sp>
                <p:sp>
                  <p:nvSpPr>
                    <p:cNvPr id="64" name="Rectangle 885"/>
                    <p:cNvSpPr>
                      <a:spLocks noChangeArrowheads="1"/>
                    </p:cNvSpPr>
                    <p:nvPr userDrawn="1"/>
                  </p:nvSpPr>
                  <p:spPr bwMode="auto">
                    <a:xfrm>
                      <a:off x="5054" y="1587"/>
                      <a:ext cx="215" cy="827"/>
                    </a:xfrm>
                    <a:prstGeom prst="rect">
                      <a:avLst/>
                    </a:prstGeom>
                    <a:gradFill flip="none" rotWithShape="1">
                      <a:gsLst>
                        <a:gs pos="0">
                          <a:srgbClr val="FFC000"/>
                        </a:gs>
                        <a:gs pos="100000">
                          <a:srgbClr val="FFFF00"/>
                        </a:gs>
                      </a:gsLst>
                      <a:lin ang="16200000" scaled="1"/>
                      <a:tileRect/>
                    </a:gradFill>
                    <a:ln w="0">
                      <a:noFill/>
                      <a:prstDash val="solid"/>
                      <a:miter lim="800000"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>
                      <a:defPPr>
                        <a:defRPr lang="nl-NL"/>
                      </a:defPPr>
                      <a:lvl1pPr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1pPr>
                      <a:lvl2pPr marL="4572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2pPr>
                      <a:lvl3pPr marL="9144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3pPr>
                      <a:lvl4pPr marL="13716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4pPr>
                      <a:lvl5pPr marL="18288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5pPr>
                      <a:lvl6pPr marL="22860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6pPr>
                      <a:lvl7pPr marL="27432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7pPr>
                      <a:lvl8pPr marL="32004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8pPr>
                      <a:lvl9pPr marL="36576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9pPr>
                    </a:lstStyle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nl-NL" sz="1600" b="0" i="0" u="none" strike="noStrike" kern="0" cap="none" spc="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j-lt"/>
                        <a:ea typeface="Adobe Heiti Std R" panose="020B0400000000000000" pitchFamily="34" charset="-128"/>
                        <a:cs typeface="Segoe UI Light" panose="020B0502040204020203" pitchFamily="34" charset="0"/>
                      </a:endParaRPr>
                    </a:p>
                  </p:txBody>
                </p:sp>
                <p:sp>
                  <p:nvSpPr>
                    <p:cNvPr id="65" name="Rectangle 887"/>
                    <p:cNvSpPr>
                      <a:spLocks noChangeArrowheads="1"/>
                    </p:cNvSpPr>
                    <p:nvPr userDrawn="1"/>
                  </p:nvSpPr>
                  <p:spPr bwMode="auto">
                    <a:xfrm>
                      <a:off x="5298" y="1771"/>
                      <a:ext cx="228" cy="643"/>
                    </a:xfrm>
                    <a:prstGeom prst="rect">
                      <a:avLst/>
                    </a:prstGeom>
                    <a:gradFill flip="none" rotWithShape="1">
                      <a:gsLst>
                        <a:gs pos="0">
                          <a:srgbClr val="B80004"/>
                        </a:gs>
                        <a:gs pos="100000">
                          <a:srgbClr val="FF0000"/>
                        </a:gs>
                      </a:gsLst>
                      <a:lin ang="16200000" scaled="1"/>
                      <a:tileRect/>
                    </a:gradFill>
                    <a:ln w="0">
                      <a:noFill/>
                      <a:prstDash val="solid"/>
                      <a:miter lim="800000"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>
                      <a:defPPr>
                        <a:defRPr lang="nl-NL"/>
                      </a:defPPr>
                      <a:lvl1pPr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1pPr>
                      <a:lvl2pPr marL="4572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2pPr>
                      <a:lvl3pPr marL="9144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3pPr>
                      <a:lvl4pPr marL="13716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4pPr>
                      <a:lvl5pPr marL="18288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5pPr>
                      <a:lvl6pPr marL="22860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6pPr>
                      <a:lvl7pPr marL="27432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7pPr>
                      <a:lvl8pPr marL="32004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8pPr>
                      <a:lvl9pPr marL="36576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9pPr>
                    </a:lstStyle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nl-NL" sz="1600" b="0" i="0" u="none" strike="noStrike" kern="0" cap="none" spc="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j-lt"/>
                        <a:ea typeface="Adobe Heiti Std R" panose="020B0400000000000000" pitchFamily="34" charset="-128"/>
                        <a:cs typeface="Segoe UI Light" panose="020B0502040204020203" pitchFamily="34" charset="0"/>
                      </a:endParaRPr>
                    </a:p>
                  </p:txBody>
                </p:sp>
                <p:sp>
                  <p:nvSpPr>
                    <p:cNvPr id="66" name="Freeform 888"/>
                    <p:cNvSpPr>
                      <a:spLocks/>
                    </p:cNvSpPr>
                    <p:nvPr userDrawn="1"/>
                  </p:nvSpPr>
                  <p:spPr bwMode="auto">
                    <a:xfrm>
                      <a:off x="5526" y="1686"/>
                      <a:ext cx="85" cy="727"/>
                    </a:xfrm>
                    <a:custGeom>
                      <a:avLst/>
                      <a:gdLst>
                        <a:gd name="T0" fmla="*/ 342 w 342"/>
                        <a:gd name="T1" fmla="*/ 0 h 2911"/>
                        <a:gd name="T2" fmla="*/ 342 w 342"/>
                        <a:gd name="T3" fmla="*/ 2477 h 2911"/>
                        <a:gd name="T4" fmla="*/ 0 w 342"/>
                        <a:gd name="T5" fmla="*/ 2911 h 2911"/>
                        <a:gd name="T6" fmla="*/ 0 w 342"/>
                        <a:gd name="T7" fmla="*/ 334 h 2911"/>
                        <a:gd name="T8" fmla="*/ 342 w 342"/>
                        <a:gd name="T9" fmla="*/ 0 h 291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342" h="2911">
                          <a:moveTo>
                            <a:pt x="342" y="0"/>
                          </a:moveTo>
                          <a:lnTo>
                            <a:pt x="342" y="2477"/>
                          </a:lnTo>
                          <a:lnTo>
                            <a:pt x="0" y="2911"/>
                          </a:lnTo>
                          <a:lnTo>
                            <a:pt x="0" y="334"/>
                          </a:lnTo>
                          <a:lnTo>
                            <a:pt x="342" y="0"/>
                          </a:lnTo>
                          <a:close/>
                        </a:path>
                      </a:pathLst>
                    </a:custGeom>
                    <a:solidFill>
                      <a:srgbClr val="C2001B"/>
                    </a:solidFill>
                    <a:ln w="0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>
                      <a:defPPr>
                        <a:defRPr lang="nl-NL"/>
                      </a:defPPr>
                      <a:lvl1pPr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1pPr>
                      <a:lvl2pPr marL="4572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2pPr>
                      <a:lvl3pPr marL="9144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3pPr>
                      <a:lvl4pPr marL="13716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4pPr>
                      <a:lvl5pPr marL="18288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5pPr>
                      <a:lvl6pPr marL="22860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6pPr>
                      <a:lvl7pPr marL="27432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7pPr>
                      <a:lvl8pPr marL="32004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8pPr>
                      <a:lvl9pPr marL="36576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9pPr>
                    </a:lstStyle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nl-NL" sz="1600" b="0" i="0" u="none" strike="noStrike" kern="0" cap="none" spc="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j-lt"/>
                        <a:ea typeface="Adobe Heiti Std R" panose="020B0400000000000000" pitchFamily="34" charset="-128"/>
                        <a:cs typeface="Segoe UI Light" panose="020B0502040204020203" pitchFamily="34" charset="0"/>
                      </a:endParaRPr>
                    </a:p>
                  </p:txBody>
                </p:sp>
              </p:grpSp>
              <p:sp>
                <p:nvSpPr>
                  <p:cNvPr id="57" name="Vrije vorm 56"/>
                  <p:cNvSpPr/>
                  <p:nvPr userDrawn="1"/>
                </p:nvSpPr>
                <p:spPr>
                  <a:xfrm>
                    <a:off x="11389225" y="1241176"/>
                    <a:ext cx="506025" cy="137883"/>
                  </a:xfrm>
                  <a:custGeom>
                    <a:avLst/>
                    <a:gdLst>
                      <a:gd name="connsiteX0" fmla="*/ 0 w 508407"/>
                      <a:gd name="connsiteY0" fmla="*/ 142646 h 146304"/>
                      <a:gd name="connsiteX1" fmla="*/ 369418 w 508407"/>
                      <a:gd name="connsiteY1" fmla="*/ 146304 h 146304"/>
                      <a:gd name="connsiteX2" fmla="*/ 508407 w 508407"/>
                      <a:gd name="connsiteY2" fmla="*/ 0 h 146304"/>
                      <a:gd name="connsiteX3" fmla="*/ 168250 w 508407"/>
                      <a:gd name="connsiteY3" fmla="*/ 0 h 146304"/>
                      <a:gd name="connsiteX4" fmla="*/ 0 w 508407"/>
                      <a:gd name="connsiteY4" fmla="*/ 142646 h 146304"/>
                      <a:gd name="connsiteX0" fmla="*/ 0 w 508407"/>
                      <a:gd name="connsiteY0" fmla="*/ 142646 h 142646"/>
                      <a:gd name="connsiteX1" fmla="*/ 376562 w 508407"/>
                      <a:gd name="connsiteY1" fmla="*/ 136779 h 142646"/>
                      <a:gd name="connsiteX2" fmla="*/ 508407 w 508407"/>
                      <a:gd name="connsiteY2" fmla="*/ 0 h 142646"/>
                      <a:gd name="connsiteX3" fmla="*/ 168250 w 508407"/>
                      <a:gd name="connsiteY3" fmla="*/ 0 h 142646"/>
                      <a:gd name="connsiteX4" fmla="*/ 0 w 508407"/>
                      <a:gd name="connsiteY4" fmla="*/ 142646 h 142646"/>
                      <a:gd name="connsiteX0" fmla="*/ 0 w 506025"/>
                      <a:gd name="connsiteY0" fmla="*/ 137883 h 137883"/>
                      <a:gd name="connsiteX1" fmla="*/ 374180 w 506025"/>
                      <a:gd name="connsiteY1" fmla="*/ 136779 h 137883"/>
                      <a:gd name="connsiteX2" fmla="*/ 506025 w 506025"/>
                      <a:gd name="connsiteY2" fmla="*/ 0 h 137883"/>
                      <a:gd name="connsiteX3" fmla="*/ 165868 w 506025"/>
                      <a:gd name="connsiteY3" fmla="*/ 0 h 137883"/>
                      <a:gd name="connsiteX4" fmla="*/ 0 w 506025"/>
                      <a:gd name="connsiteY4" fmla="*/ 137883 h 1378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6025" h="137883">
                        <a:moveTo>
                          <a:pt x="0" y="137883"/>
                        </a:moveTo>
                        <a:lnTo>
                          <a:pt x="374180" y="136779"/>
                        </a:lnTo>
                        <a:lnTo>
                          <a:pt x="506025" y="0"/>
                        </a:lnTo>
                        <a:lnTo>
                          <a:pt x="165868" y="0"/>
                        </a:lnTo>
                        <a:lnTo>
                          <a:pt x="0" y="137883"/>
                        </a:lnTo>
                        <a:close/>
                      </a:path>
                    </a:pathLst>
                  </a:custGeom>
                  <a:solidFill>
                    <a:srgbClr val="C00000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>
                    <a:defPPr>
                      <a:defRPr lang="nl-NL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9pPr>
                  </a:lstStyle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1600" b="0" i="0" u="none" strike="noStrike" kern="0" cap="none" spc="0" normalizeH="0" baseline="0" dirty="0" smtClean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+mj-lt"/>
                      <a:ea typeface="Adobe Heiti Std R" panose="020B0400000000000000" pitchFamily="34" charset="-128"/>
                      <a:cs typeface="Segoe UI Light" panose="020B0502040204020203" pitchFamily="34" charset="0"/>
                    </a:endParaRPr>
                  </a:p>
                </p:txBody>
              </p:sp>
            </p:grpSp>
          </p:grpSp>
          <p:grpSp>
            <p:nvGrpSpPr>
              <p:cNvPr id="38" name="Groep 37"/>
              <p:cNvGrpSpPr/>
              <p:nvPr/>
            </p:nvGrpSpPr>
            <p:grpSpPr>
              <a:xfrm>
                <a:off x="12468521" y="6356844"/>
                <a:ext cx="133446" cy="114786"/>
                <a:chOff x="14587469" y="6356844"/>
                <a:chExt cx="133446" cy="114786"/>
              </a:xfrm>
            </p:grpSpPr>
            <p:sp>
              <p:nvSpPr>
                <p:cNvPr id="44" name="Rectangle 6"/>
                <p:cNvSpPr>
                  <a:spLocks noChangeArrowheads="1"/>
                </p:cNvSpPr>
                <p:nvPr userDrawn="1"/>
              </p:nvSpPr>
              <p:spPr bwMode="auto">
                <a:xfrm>
                  <a:off x="14588703" y="6379233"/>
                  <a:ext cx="130780" cy="91699"/>
                </a:xfrm>
                <a:prstGeom prst="rect">
                  <a:avLst/>
                </a:prstGeom>
                <a:solidFill>
                  <a:srgbClr val="F2FAFF"/>
                </a:solidFill>
                <a:ln w="0">
                  <a:solidFill>
                    <a:schemeClr val="bg2">
                      <a:lumMod val="50000"/>
                    </a:scheme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nl-NL" sz="1800" dirty="0">
                    <a:latin typeface="+mj-lt"/>
                    <a:ea typeface="Adobe Heiti Std R" panose="020B0400000000000000" pitchFamily="34" charset="-128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45" name="Rectangle 15"/>
                <p:cNvSpPr>
                  <a:spLocks noChangeArrowheads="1"/>
                </p:cNvSpPr>
                <p:nvPr userDrawn="1"/>
              </p:nvSpPr>
              <p:spPr bwMode="auto">
                <a:xfrm>
                  <a:off x="14587469" y="6423761"/>
                  <a:ext cx="131076" cy="1446"/>
                </a:xfrm>
                <a:prstGeom prst="rect">
                  <a:avLst/>
                </a:prstGeom>
                <a:gradFill flip="none" rotWithShape="1">
                  <a:gsLst>
                    <a:gs pos="20000">
                      <a:srgbClr val="0039AC"/>
                    </a:gs>
                    <a:gs pos="100000">
                      <a:srgbClr val="90B6FE"/>
                    </a:gs>
                  </a:gsLst>
                  <a:lin ang="10800000" scaled="1"/>
                  <a:tileRect/>
                </a:gradFill>
                <a:ln w="0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nl-NL" sz="1800" dirty="0">
                    <a:latin typeface="+mj-lt"/>
                    <a:ea typeface="Adobe Heiti Std R" panose="020B0400000000000000" pitchFamily="34" charset="-128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46" name="Freeform 14"/>
                <p:cNvSpPr>
                  <a:spLocks noEditPoints="1"/>
                </p:cNvSpPr>
                <p:nvPr userDrawn="1"/>
              </p:nvSpPr>
              <p:spPr bwMode="auto">
                <a:xfrm>
                  <a:off x="14588901" y="6356844"/>
                  <a:ext cx="132014" cy="114786"/>
                </a:xfrm>
                <a:custGeom>
                  <a:avLst/>
                  <a:gdLst>
                    <a:gd name="T0" fmla="*/ 48 w 5347"/>
                    <a:gd name="T1" fmla="*/ 48 h 4605"/>
                    <a:gd name="T2" fmla="*/ 48 w 5347"/>
                    <a:gd name="T3" fmla="*/ 4557 h 4605"/>
                    <a:gd name="T4" fmla="*/ 5299 w 5347"/>
                    <a:gd name="T5" fmla="*/ 4557 h 4605"/>
                    <a:gd name="T6" fmla="*/ 5299 w 5347"/>
                    <a:gd name="T7" fmla="*/ 48 h 4605"/>
                    <a:gd name="T8" fmla="*/ 48 w 5347"/>
                    <a:gd name="T9" fmla="*/ 48 h 4605"/>
                    <a:gd name="T10" fmla="*/ 0 w 5347"/>
                    <a:gd name="T11" fmla="*/ 0 h 4605"/>
                    <a:gd name="T12" fmla="*/ 5347 w 5347"/>
                    <a:gd name="T13" fmla="*/ 0 h 4605"/>
                    <a:gd name="T14" fmla="*/ 5347 w 5347"/>
                    <a:gd name="T15" fmla="*/ 4605 h 4605"/>
                    <a:gd name="T16" fmla="*/ 0 w 5347"/>
                    <a:gd name="T17" fmla="*/ 4605 h 4605"/>
                    <a:gd name="T18" fmla="*/ 0 w 5347"/>
                    <a:gd name="T19" fmla="*/ 0 h 46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5347" h="4605">
                      <a:moveTo>
                        <a:pt x="48" y="48"/>
                      </a:moveTo>
                      <a:lnTo>
                        <a:pt x="48" y="4557"/>
                      </a:lnTo>
                      <a:lnTo>
                        <a:pt x="5299" y="4557"/>
                      </a:lnTo>
                      <a:lnTo>
                        <a:pt x="5299" y="48"/>
                      </a:lnTo>
                      <a:lnTo>
                        <a:pt x="48" y="48"/>
                      </a:lnTo>
                      <a:close/>
                      <a:moveTo>
                        <a:pt x="0" y="0"/>
                      </a:moveTo>
                      <a:lnTo>
                        <a:pt x="5347" y="0"/>
                      </a:lnTo>
                      <a:lnTo>
                        <a:pt x="5347" y="4605"/>
                      </a:lnTo>
                      <a:lnTo>
                        <a:pt x="0" y="460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E5D88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nl-NL" sz="1800" dirty="0">
                    <a:latin typeface="+mj-lt"/>
                    <a:ea typeface="Adobe Heiti Std R" panose="020B0400000000000000" pitchFamily="34" charset="-128"/>
                    <a:cs typeface="Segoe UI Light" panose="020B0502040204020203" pitchFamily="34" charset="0"/>
                  </a:endParaRPr>
                </a:p>
              </p:txBody>
            </p:sp>
            <p:cxnSp>
              <p:nvCxnSpPr>
                <p:cNvPr id="47" name="Rechte verbindingslijn 46"/>
                <p:cNvCxnSpPr/>
                <p:nvPr userDrawn="1"/>
              </p:nvCxnSpPr>
              <p:spPr>
                <a:xfrm flipH="1">
                  <a:off x="14654334" y="6382168"/>
                  <a:ext cx="162" cy="86498"/>
                </a:xfrm>
                <a:prstGeom prst="line">
                  <a:avLst/>
                </a:prstGeom>
                <a:ln w="31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Rechte verbindingslijn 47"/>
                <p:cNvCxnSpPr/>
                <p:nvPr userDrawn="1"/>
              </p:nvCxnSpPr>
              <p:spPr>
                <a:xfrm>
                  <a:off x="14689188" y="6382168"/>
                  <a:ext cx="0" cy="86498"/>
                </a:xfrm>
                <a:prstGeom prst="line">
                  <a:avLst/>
                </a:prstGeom>
                <a:ln w="31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Rechte verbindingslijn 48"/>
                <p:cNvCxnSpPr/>
                <p:nvPr userDrawn="1"/>
              </p:nvCxnSpPr>
              <p:spPr>
                <a:xfrm>
                  <a:off x="14619892" y="6382040"/>
                  <a:ext cx="0" cy="85778"/>
                </a:xfrm>
                <a:prstGeom prst="line">
                  <a:avLst/>
                </a:prstGeom>
                <a:ln w="31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Rechte verbindingslijn 49"/>
                <p:cNvCxnSpPr/>
                <p:nvPr userDrawn="1"/>
              </p:nvCxnSpPr>
              <p:spPr>
                <a:xfrm flipH="1">
                  <a:off x="14593115" y="6400164"/>
                  <a:ext cx="121981" cy="0"/>
                </a:xfrm>
                <a:prstGeom prst="line">
                  <a:avLst/>
                </a:prstGeom>
                <a:ln w="31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Rechte verbindingslijn 50"/>
                <p:cNvCxnSpPr/>
                <p:nvPr userDrawn="1"/>
              </p:nvCxnSpPr>
              <p:spPr>
                <a:xfrm flipH="1">
                  <a:off x="14593115" y="6423860"/>
                  <a:ext cx="121981" cy="0"/>
                </a:xfrm>
                <a:prstGeom prst="line">
                  <a:avLst/>
                </a:prstGeom>
                <a:ln w="31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Rechte verbindingslijn 51"/>
                <p:cNvCxnSpPr/>
                <p:nvPr userDrawn="1"/>
              </p:nvCxnSpPr>
              <p:spPr>
                <a:xfrm flipH="1">
                  <a:off x="14593115" y="6447556"/>
                  <a:ext cx="121981" cy="0"/>
                </a:xfrm>
                <a:prstGeom prst="line">
                  <a:avLst/>
                </a:prstGeom>
                <a:ln w="31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3" name="Rectangle 13"/>
                <p:cNvSpPr>
                  <a:spLocks noChangeArrowheads="1"/>
                </p:cNvSpPr>
                <p:nvPr userDrawn="1"/>
              </p:nvSpPr>
              <p:spPr bwMode="auto">
                <a:xfrm>
                  <a:off x="14590283" y="6359138"/>
                  <a:ext cx="128657" cy="19347"/>
                </a:xfrm>
                <a:prstGeom prst="rect">
                  <a:avLst/>
                </a:prstGeom>
                <a:gradFill flip="none" rotWithShape="1">
                  <a:gsLst>
                    <a:gs pos="0">
                      <a:srgbClr val="1929FF"/>
                    </a:gs>
                    <a:gs pos="100000">
                      <a:srgbClr val="90B6FE"/>
                    </a:gs>
                  </a:gsLst>
                  <a:lin ang="10800000" scaled="1"/>
                  <a:tileRect/>
                </a:gradFill>
                <a:ln w="0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nl-NL" sz="1800" dirty="0">
                    <a:latin typeface="+mj-lt"/>
                    <a:ea typeface="Adobe Heiti Std R" panose="020B0400000000000000" pitchFamily="34" charset="-128"/>
                    <a:cs typeface="Segoe UI Light" panose="020B0502040204020203" pitchFamily="34" charset="0"/>
                  </a:endParaRPr>
                </a:p>
              </p:txBody>
            </p:sp>
          </p:grpSp>
          <p:grpSp>
            <p:nvGrpSpPr>
              <p:cNvPr id="39" name="Groep 38"/>
              <p:cNvGrpSpPr/>
              <p:nvPr/>
            </p:nvGrpSpPr>
            <p:grpSpPr>
              <a:xfrm>
                <a:off x="12529899" y="6421402"/>
                <a:ext cx="97399" cy="97399"/>
                <a:chOff x="14546483" y="5323041"/>
                <a:chExt cx="242460" cy="242460"/>
              </a:xfrm>
            </p:grpSpPr>
            <p:sp>
              <p:nvSpPr>
                <p:cNvPr id="40" name="Rechthoek 39"/>
                <p:cNvSpPr/>
                <p:nvPr userDrawn="1"/>
              </p:nvSpPr>
              <p:spPr>
                <a:xfrm>
                  <a:off x="14546483" y="5323041"/>
                  <a:ext cx="242460" cy="242460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rgbClr val="00A4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dirty="0">
                    <a:latin typeface="+mj-lt"/>
                    <a:ea typeface="Adobe Heiti Std R" panose="020B0400000000000000" pitchFamily="34" charset="-128"/>
                    <a:cs typeface="Segoe UI Light" panose="020B0502040204020203" pitchFamily="34" charset="0"/>
                  </a:endParaRPr>
                </a:p>
              </p:txBody>
            </p:sp>
            <p:grpSp>
              <p:nvGrpSpPr>
                <p:cNvPr id="41" name="Groep 40"/>
                <p:cNvGrpSpPr/>
                <p:nvPr/>
              </p:nvGrpSpPr>
              <p:grpSpPr>
                <a:xfrm>
                  <a:off x="14568035" y="5357818"/>
                  <a:ext cx="199836" cy="175226"/>
                  <a:chOff x="14559757" y="5349611"/>
                  <a:chExt cx="216392" cy="191641"/>
                </a:xfrm>
              </p:grpSpPr>
              <p:sp>
                <p:nvSpPr>
                  <p:cNvPr id="42" name="Parallellogram 41"/>
                  <p:cNvSpPr/>
                  <p:nvPr/>
                </p:nvSpPr>
                <p:spPr>
                  <a:xfrm>
                    <a:off x="14559757" y="5369222"/>
                    <a:ext cx="214316" cy="147762"/>
                  </a:xfrm>
                  <a:prstGeom prst="parallelogram">
                    <a:avLst>
                      <a:gd name="adj" fmla="val 93909"/>
                    </a:avLst>
                  </a:prstGeom>
                  <a:solidFill>
                    <a:srgbClr val="00A4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dirty="0">
                      <a:latin typeface="+mj-lt"/>
                      <a:ea typeface="Adobe Heiti Std R" panose="020B0400000000000000" pitchFamily="34" charset="-128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43" name="Parallellogram 42"/>
                  <p:cNvSpPr/>
                  <p:nvPr/>
                </p:nvSpPr>
                <p:spPr>
                  <a:xfrm flipH="1">
                    <a:off x="14561833" y="5349611"/>
                    <a:ext cx="214316" cy="191641"/>
                  </a:xfrm>
                  <a:prstGeom prst="parallelogram">
                    <a:avLst>
                      <a:gd name="adj" fmla="val 68946"/>
                    </a:avLst>
                  </a:prstGeom>
                  <a:solidFill>
                    <a:srgbClr val="00A4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dirty="0">
                      <a:latin typeface="+mj-lt"/>
                      <a:ea typeface="Adobe Heiti Std R" panose="020B0400000000000000" pitchFamily="34" charset="-128"/>
                      <a:cs typeface="Segoe UI Light" panose="020B0502040204020203" pitchFamily="34" charset="0"/>
                    </a:endParaRPr>
                  </a:p>
                </p:txBody>
              </p:sp>
            </p:grpSp>
          </p:grpSp>
        </p:grpSp>
        <p:sp>
          <p:nvSpPr>
            <p:cNvPr id="15" name="Rechthoek 14"/>
            <p:cNvSpPr/>
            <p:nvPr/>
          </p:nvSpPr>
          <p:spPr>
            <a:xfrm>
              <a:off x="12483705" y="-5444"/>
              <a:ext cx="2584447" cy="28846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>
                <a:lnSpc>
                  <a:spcPct val="80000"/>
                </a:lnSpc>
              </a:pPr>
              <a:r>
                <a:rPr lang="nl-NL" sz="1600" b="1" kern="0" dirty="0">
                  <a:solidFill>
                    <a:schemeClr val="tx2"/>
                  </a:solidFill>
                  <a:latin typeface="+mj-lt"/>
                  <a:cs typeface="Segoe UI Light" panose="020B0502040204020203" pitchFamily="34" charset="0"/>
                </a:rPr>
                <a:t>GRAFIEK INVOEGEN</a:t>
              </a:r>
            </a:p>
          </p:txBody>
        </p:sp>
        <p:sp>
          <p:nvSpPr>
            <p:cNvPr id="16" name="Tekstvak 33"/>
            <p:cNvSpPr txBox="1"/>
            <p:nvPr/>
          </p:nvSpPr>
          <p:spPr>
            <a:xfrm>
              <a:off x="12483705" y="974289"/>
              <a:ext cx="2584447" cy="224591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lvl="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nl-NL" sz="1200" kern="0" dirty="0">
                  <a:latin typeface="+mj-lt"/>
                  <a:cs typeface="Segoe UI Light" panose="020B0502040204020203" pitchFamily="34" charset="0"/>
                </a:rPr>
                <a:t>Klik op het icoon om een grafiek </a:t>
              </a:r>
              <a:br>
                <a:rPr lang="nl-NL" sz="1200" kern="0" dirty="0">
                  <a:latin typeface="+mj-lt"/>
                  <a:cs typeface="Segoe UI Light" panose="020B0502040204020203" pitchFamily="34" charset="0"/>
                </a:rPr>
              </a:br>
              <a:r>
                <a:rPr lang="nl-NL" sz="1200" kern="0" dirty="0">
                  <a:latin typeface="+mj-lt"/>
                  <a:cs typeface="Segoe UI Light" panose="020B0502040204020203" pitchFamily="34" charset="0"/>
                </a:rPr>
                <a:t>in te voegen</a:t>
              </a:r>
            </a:p>
          </p:txBody>
        </p:sp>
        <p:sp>
          <p:nvSpPr>
            <p:cNvPr id="17" name="Tekstvak 33"/>
            <p:cNvSpPr txBox="1"/>
            <p:nvPr/>
          </p:nvSpPr>
          <p:spPr>
            <a:xfrm>
              <a:off x="12479311" y="3056156"/>
              <a:ext cx="2592287" cy="444851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lvl="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nl-NL" sz="1200" kern="0" dirty="0">
                  <a:latin typeface="+mj-lt"/>
                  <a:cs typeface="Segoe UI Light" panose="020B0502040204020203" pitchFamily="34" charset="0"/>
                </a:rPr>
                <a:t>Selecteer de grafiek die u wilt </a:t>
              </a:r>
              <a:r>
                <a:rPr lang="nl-NL" sz="1200" kern="0" dirty="0" smtClean="0">
                  <a:latin typeface="+mj-lt"/>
                  <a:cs typeface="Segoe UI Light" panose="020B0502040204020203" pitchFamily="34" charset="0"/>
                </a:rPr>
                <a:t/>
              </a:r>
              <a:br>
                <a:rPr lang="nl-NL" sz="1200" kern="0" dirty="0" smtClean="0">
                  <a:latin typeface="+mj-lt"/>
                  <a:cs typeface="Segoe UI Light" panose="020B0502040204020203" pitchFamily="34" charset="0"/>
                </a:rPr>
              </a:br>
              <a:r>
                <a:rPr lang="nl-NL" sz="1200" kern="0" dirty="0" smtClean="0">
                  <a:latin typeface="+mj-lt"/>
                  <a:cs typeface="Segoe UI Light" panose="020B0502040204020203" pitchFamily="34" charset="0"/>
                </a:rPr>
                <a:t>invoegen </a:t>
              </a:r>
              <a:r>
                <a:rPr lang="nl-NL" sz="1200" kern="0" dirty="0">
                  <a:latin typeface="+mj-lt"/>
                  <a:cs typeface="Segoe UI Light" panose="020B0502040204020203" pitchFamily="34" charset="0"/>
                </a:rPr>
                <a:t>en klik op </a:t>
              </a:r>
              <a:r>
                <a:rPr lang="nl-NL" sz="1200" b="1" kern="0" dirty="0">
                  <a:latin typeface="+mj-lt"/>
                  <a:cs typeface="Segoe UI Light" panose="020B0502040204020203" pitchFamily="34" charset="0"/>
                </a:rPr>
                <a:t>‘Invoegen’</a:t>
              </a:r>
            </a:p>
          </p:txBody>
        </p:sp>
        <p:sp>
          <p:nvSpPr>
            <p:cNvPr id="18" name="Ovaal 17"/>
            <p:cNvSpPr/>
            <p:nvPr/>
          </p:nvSpPr>
          <p:spPr>
            <a:xfrm>
              <a:off x="12483705" y="491007"/>
              <a:ext cx="359927" cy="359927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36000" rIns="0" bIns="43200" rtlCol="0" anchor="ctr"/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400" b="0" i="0" u="none" strike="noStrike" kern="0" cap="none" spc="0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1</a:t>
              </a:r>
            </a:p>
          </p:txBody>
        </p:sp>
        <p:sp>
          <p:nvSpPr>
            <p:cNvPr id="19" name="Ovaal 18"/>
            <p:cNvSpPr/>
            <p:nvPr/>
          </p:nvSpPr>
          <p:spPr>
            <a:xfrm>
              <a:off x="12488780" y="2499796"/>
              <a:ext cx="359927" cy="359927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36000" rIns="0" bIns="43200" rtlCol="0" anchor="ctr"/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400" b="0" i="0" u="none" strike="noStrike" kern="0" cap="none" spc="0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2</a:t>
              </a:r>
            </a:p>
          </p:txBody>
        </p:sp>
        <p:cxnSp>
          <p:nvCxnSpPr>
            <p:cNvPr id="20" name="Rechte verbindingslijn 19"/>
            <p:cNvCxnSpPr/>
            <p:nvPr/>
          </p:nvCxnSpPr>
          <p:spPr>
            <a:xfrm>
              <a:off x="12487778" y="283020"/>
              <a:ext cx="2592288" cy="0"/>
            </a:xfrm>
            <a:prstGeom prst="line">
              <a:avLst/>
            </a:prstGeom>
            <a:noFill/>
            <a:ln w="9525" cap="flat" cmpd="sng" algn="ctr">
              <a:solidFill>
                <a:schemeClr val="tx2"/>
              </a:solidFill>
              <a:prstDash val="solid"/>
            </a:ln>
            <a:effectLst/>
          </p:spPr>
        </p:cxnSp>
        <p:cxnSp>
          <p:nvCxnSpPr>
            <p:cNvPr id="21" name="Rechte verbindingslijn 20"/>
            <p:cNvCxnSpPr/>
            <p:nvPr/>
          </p:nvCxnSpPr>
          <p:spPr>
            <a:xfrm>
              <a:off x="12479311" y="2303362"/>
              <a:ext cx="2592288" cy="0"/>
            </a:xfrm>
            <a:prstGeom prst="line">
              <a:avLst/>
            </a:prstGeom>
            <a:noFill/>
            <a:ln w="9525" cap="flat" cmpd="sng" algn="ctr">
              <a:solidFill>
                <a:schemeClr val="tx2"/>
              </a:solidFill>
              <a:prstDash val="solid"/>
            </a:ln>
            <a:effectLst/>
          </p:spPr>
        </p:cxnSp>
        <p:cxnSp>
          <p:nvCxnSpPr>
            <p:cNvPr id="22" name="Rechte verbindingslijn 21"/>
            <p:cNvCxnSpPr/>
            <p:nvPr/>
          </p:nvCxnSpPr>
          <p:spPr>
            <a:xfrm>
              <a:off x="12470972" y="4334476"/>
              <a:ext cx="2608001" cy="0"/>
            </a:xfrm>
            <a:prstGeom prst="line">
              <a:avLst/>
            </a:prstGeom>
            <a:noFill/>
            <a:ln w="9525" cap="flat" cmpd="sng" algn="ctr">
              <a:solidFill>
                <a:schemeClr val="tx2"/>
              </a:solidFill>
              <a:prstDash val="solid"/>
            </a:ln>
            <a:effectLst/>
          </p:spPr>
        </p:cxnSp>
        <p:sp>
          <p:nvSpPr>
            <p:cNvPr id="23" name="Tekstvak 33"/>
            <p:cNvSpPr txBox="1"/>
            <p:nvPr/>
          </p:nvSpPr>
          <p:spPr>
            <a:xfrm>
              <a:off x="12479311" y="5259838"/>
              <a:ext cx="2588841" cy="447851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lvl="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nl-NL" sz="1200" kern="0" dirty="0">
                  <a:latin typeface="+mj-lt"/>
                  <a:cs typeface="Segoe UI Light" panose="020B0502040204020203" pitchFamily="34" charset="0"/>
                </a:rPr>
                <a:t>Selecteer de grafiek, klik op de rechter muisknop en kies </a:t>
              </a:r>
              <a:r>
                <a:rPr lang="nl-NL" sz="1200" b="1" kern="0" dirty="0" smtClean="0">
                  <a:latin typeface="+mj-lt"/>
                  <a:cs typeface="Segoe UI Light" panose="020B0502040204020203" pitchFamily="34" charset="0"/>
                </a:rPr>
                <a:t>‘</a:t>
              </a:r>
              <a:r>
                <a:rPr lang="nl-NL" sz="1200" b="1" kern="0" dirty="0">
                  <a:latin typeface="+mj-lt"/>
                  <a:cs typeface="Segoe UI Light" panose="020B0502040204020203" pitchFamily="34" charset="0"/>
                </a:rPr>
                <a:t>Gegevens bewerken’</a:t>
              </a:r>
            </a:p>
          </p:txBody>
        </p:sp>
        <p:cxnSp>
          <p:nvCxnSpPr>
            <p:cNvPr id="24" name="Rechte verbindingslijn 23"/>
            <p:cNvCxnSpPr/>
            <p:nvPr/>
          </p:nvCxnSpPr>
          <p:spPr>
            <a:xfrm>
              <a:off x="12470972" y="6863444"/>
              <a:ext cx="2608001" cy="0"/>
            </a:xfrm>
            <a:prstGeom prst="line">
              <a:avLst/>
            </a:prstGeom>
            <a:noFill/>
            <a:ln w="9525" cap="flat" cmpd="sng" algn="ctr">
              <a:solidFill>
                <a:schemeClr val="tx2"/>
              </a:solidFill>
              <a:prstDash val="solid"/>
            </a:ln>
            <a:effectLst/>
          </p:spPr>
        </p:cxnSp>
        <p:grpSp>
          <p:nvGrpSpPr>
            <p:cNvPr id="25" name="Groep 24"/>
            <p:cNvGrpSpPr/>
            <p:nvPr/>
          </p:nvGrpSpPr>
          <p:grpSpPr>
            <a:xfrm>
              <a:off x="12483705" y="3745117"/>
              <a:ext cx="1114138" cy="297656"/>
              <a:chOff x="13560784" y="3471416"/>
              <a:chExt cx="1114138" cy="297656"/>
            </a:xfrm>
          </p:grpSpPr>
          <p:sp>
            <p:nvSpPr>
              <p:cNvPr id="29" name="Afgeronde rechthoek 28"/>
              <p:cNvSpPr/>
              <p:nvPr/>
            </p:nvSpPr>
            <p:spPr>
              <a:xfrm>
                <a:off x="13560784" y="3471416"/>
                <a:ext cx="1114138" cy="297656"/>
              </a:xfrm>
              <a:prstGeom prst="roundRect">
                <a:avLst/>
              </a:prstGeom>
              <a:gradFill flip="none" rotWithShape="1">
                <a:gsLst>
                  <a:gs pos="4000">
                    <a:srgbClr val="00B0F0"/>
                  </a:gs>
                  <a:gs pos="0">
                    <a:srgbClr val="0070C0"/>
                  </a:gs>
                  <a:gs pos="100000">
                    <a:srgbClr val="0070C0"/>
                  </a:gs>
                  <a:gs pos="12000">
                    <a:srgbClr val="D1EAFF"/>
                  </a:gs>
                  <a:gs pos="96000">
                    <a:srgbClr val="00B0F0"/>
                  </a:gs>
                  <a:gs pos="89000">
                    <a:srgbClr val="DDF4FF"/>
                  </a:gs>
                  <a:gs pos="43000">
                    <a:srgbClr val="D1EAFF"/>
                  </a:gs>
                  <a:gs pos="51000">
                    <a:srgbClr val="DDF4FF"/>
                  </a:gs>
                </a:gsLst>
                <a:lin ang="16200000" scaled="1"/>
                <a:tileRect/>
              </a:gradFill>
              <a:ln w="63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dirty="0">
                  <a:latin typeface="+mj-lt"/>
                </a:endParaRPr>
              </a:p>
            </p:txBody>
          </p:sp>
          <p:sp>
            <p:nvSpPr>
              <p:cNvPr id="30" name="Tekstvak 81"/>
              <p:cNvSpPr txBox="1"/>
              <p:nvPr/>
            </p:nvSpPr>
            <p:spPr>
              <a:xfrm>
                <a:off x="13573594" y="3501896"/>
                <a:ext cx="888311" cy="246221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>
                <a:defPPr>
                  <a:defRPr lang="nl-NL"/>
                </a:defPPr>
                <a:lvl1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900" i="0" u="none" strike="noStrike" kern="0" cap="none" spc="0" normalizeH="0" baseline="0">
                    <a:ln>
                      <a:noFill/>
                    </a:ln>
                    <a:effectLst>
                      <a:outerShdw blurRad="25400" algn="ctr" rotWithShape="0">
                        <a:prstClr val="white"/>
                      </a:outerShdw>
                    </a:effectLst>
                    <a:uLnTx/>
                    <a:uFillTx/>
                    <a:latin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Arial" charset="0"/>
                    <a:cs typeface="Arial" charset="0"/>
                  </a:defRPr>
                </a:lvl2pPr>
                <a:lvl3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Arial" charset="0"/>
                    <a:cs typeface="Arial" charset="0"/>
                  </a:defRPr>
                </a:lvl3pPr>
                <a:lvl4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Arial" charset="0"/>
                    <a:cs typeface="Arial" charset="0"/>
                  </a:defRPr>
                </a:lvl4pPr>
                <a:lvl5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Arial" charset="0"/>
                    <a:cs typeface="Arial" charset="0"/>
                  </a:defRPr>
                </a:lvl5pPr>
                <a:lvl6pPr>
                  <a:defRPr>
                    <a:latin typeface="Arial" charset="0"/>
                    <a:cs typeface="Arial" charset="0"/>
                  </a:defRPr>
                </a:lvl6pPr>
                <a:lvl7pPr>
                  <a:defRPr>
                    <a:latin typeface="Arial" charset="0"/>
                    <a:cs typeface="Arial" charset="0"/>
                  </a:defRPr>
                </a:lvl7pPr>
                <a:lvl8pPr>
                  <a:defRPr>
                    <a:latin typeface="Arial" charset="0"/>
                    <a:cs typeface="Arial" charset="0"/>
                  </a:defRPr>
                </a:lvl8pPr>
                <a:lvl9pPr>
                  <a:defRPr>
                    <a:latin typeface="Arial" charset="0"/>
                    <a:cs typeface="Arial" charset="0"/>
                  </a:defRPr>
                </a:lvl9pPr>
              </a:lstStyle>
              <a:p>
                <a:r>
                  <a:rPr lang="nl-NL" sz="1000" dirty="0" smtClean="0">
                    <a:latin typeface="+mj-lt"/>
                  </a:rPr>
                  <a:t>Invoegen</a:t>
                </a:r>
                <a:endParaRPr lang="nl-NL" sz="1000" dirty="0">
                  <a:latin typeface="+mj-lt"/>
                </a:endParaRPr>
              </a:p>
            </p:txBody>
          </p:sp>
          <p:cxnSp>
            <p:nvCxnSpPr>
              <p:cNvPr id="31" name="Rechte verbindingslijn 30"/>
              <p:cNvCxnSpPr/>
              <p:nvPr/>
            </p:nvCxnSpPr>
            <p:spPr>
              <a:xfrm>
                <a:off x="14461905" y="3507058"/>
                <a:ext cx="0" cy="22443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Gelijkbenige driehoek 31"/>
              <p:cNvSpPr/>
              <p:nvPr/>
            </p:nvSpPr>
            <p:spPr>
              <a:xfrm rot="10800000">
                <a:off x="14518584" y="3600521"/>
                <a:ext cx="105309" cy="57157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nl-NL" dirty="0">
                  <a:latin typeface="+mj-lt"/>
                </a:endParaRPr>
              </a:p>
            </p:txBody>
          </p:sp>
        </p:grpSp>
        <p:sp>
          <p:nvSpPr>
            <p:cNvPr id="26" name="Rechthoek 25"/>
            <p:cNvSpPr/>
            <p:nvPr/>
          </p:nvSpPr>
          <p:spPr>
            <a:xfrm>
              <a:off x="12483705" y="4856599"/>
              <a:ext cx="2584447" cy="28846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>
                <a:lnSpc>
                  <a:spcPct val="80000"/>
                </a:lnSpc>
              </a:pPr>
              <a:r>
                <a:rPr lang="nl-NL" sz="1600" b="1" kern="0" dirty="0" smtClean="0">
                  <a:solidFill>
                    <a:schemeClr val="tx2"/>
                  </a:solidFill>
                  <a:latin typeface="+mj-lt"/>
                  <a:cs typeface="Segoe UI Light" panose="020B0502040204020203" pitchFamily="34" charset="0"/>
                </a:rPr>
                <a:t>GRAFIEK BEWERKEN</a:t>
              </a:r>
              <a:endParaRPr lang="nl-NL" sz="1600" b="1" kern="0" dirty="0">
                <a:solidFill>
                  <a:schemeClr val="tx2"/>
                </a:solidFill>
                <a:latin typeface="+mj-lt"/>
                <a:cs typeface="Segoe UI Light" panose="020B0502040204020203" pitchFamily="34" charset="0"/>
              </a:endParaRPr>
            </a:p>
          </p:txBody>
        </p:sp>
        <p:cxnSp>
          <p:nvCxnSpPr>
            <p:cNvPr id="27" name="Rechte verbindingslijn 26"/>
            <p:cNvCxnSpPr/>
            <p:nvPr/>
          </p:nvCxnSpPr>
          <p:spPr>
            <a:xfrm>
              <a:off x="12487778" y="5145063"/>
              <a:ext cx="2592288" cy="0"/>
            </a:xfrm>
            <a:prstGeom prst="line">
              <a:avLst/>
            </a:prstGeom>
            <a:noFill/>
            <a:ln w="9525" cap="flat" cmpd="sng" algn="ctr">
              <a:solidFill>
                <a:schemeClr val="tx2"/>
              </a:solidFill>
              <a:prstDash val="solid"/>
            </a:ln>
            <a:effectLst/>
          </p:spPr>
        </p:cxnSp>
        <p:pic>
          <p:nvPicPr>
            <p:cNvPr id="28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254186" y="6395104"/>
              <a:ext cx="158644" cy="2564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80" name="Tijdelijke aanduiding voor tekst 6"/>
          <p:cNvSpPr>
            <a:spLocks noGrp="1"/>
          </p:cNvSpPr>
          <p:nvPr>
            <p:ph type="body" sz="quarter" idx="15" hasCustomPrompt="1"/>
          </p:nvPr>
        </p:nvSpPr>
        <p:spPr>
          <a:xfrm>
            <a:off x="1466491" y="196059"/>
            <a:ext cx="6661709" cy="361226"/>
          </a:xfrm>
        </p:spPr>
        <p:txBody>
          <a:bodyPr anchor="ctr"/>
          <a:lstStyle>
            <a:lvl1pPr>
              <a:defRPr sz="12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</a:lstStyle>
          <a:p>
            <a:pPr lvl="0"/>
            <a:r>
              <a:rPr lang="nl-NL" smtClean="0"/>
              <a:t>Titel van de presentatie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4677499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ekslide (2 ke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Info Support | Solid Innovator</a:t>
            </a:r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A08D6-9DFB-4C35-B45B-631EDE7BFD1B}" type="slidenum">
              <a:rPr lang="nl-NL" smtClean="0"/>
              <a:t>‹#›</a:t>
            </a:fld>
            <a:endParaRPr lang="nl-NL"/>
          </a:p>
        </p:txBody>
      </p:sp>
      <p:sp>
        <p:nvSpPr>
          <p:cNvPr id="11" name="Tijdelijke aanduiding voor grafiek 6"/>
          <p:cNvSpPr>
            <a:spLocks noGrp="1"/>
          </p:cNvSpPr>
          <p:nvPr>
            <p:ph type="chart" sz="quarter" idx="14" hasCustomPrompt="1"/>
          </p:nvPr>
        </p:nvSpPr>
        <p:spPr>
          <a:xfrm>
            <a:off x="385200" y="1625600"/>
            <a:ext cx="5710800" cy="4278540"/>
          </a:xfrm>
        </p:spPr>
        <p:txBody>
          <a:bodyPr rIns="0"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r>
              <a:rPr lang="nl-NL" smtClean="0"/>
              <a:t>Klik op onderstaand icoon </a:t>
            </a:r>
            <a:br>
              <a:rPr lang="nl-NL" smtClean="0"/>
            </a:br>
            <a:r>
              <a:rPr lang="nl-NL" smtClean="0"/>
              <a:t>om een video toe te voegen</a:t>
            </a:r>
            <a:br>
              <a:rPr lang="nl-NL" smtClean="0"/>
            </a:br>
            <a:r>
              <a:rPr lang="nl-NL" smtClean="0"/>
              <a:t/>
            </a:r>
            <a:br>
              <a:rPr lang="nl-NL" smtClean="0"/>
            </a:br>
            <a:r>
              <a:rPr lang="nl-NL" smtClean="0"/>
              <a:t/>
            </a:r>
            <a:br>
              <a:rPr lang="nl-NL" smtClean="0"/>
            </a:br>
            <a:r>
              <a:rPr lang="nl-NL" smtClean="0"/>
              <a:t>Problemen? Lees de instructievelden door aan </a:t>
            </a:r>
            <a:br>
              <a:rPr lang="nl-NL" smtClean="0"/>
            </a:br>
            <a:r>
              <a:rPr lang="nl-NL" smtClean="0"/>
              <a:t>de zijkant(en) van de slides voor extra hulp.</a:t>
            </a:r>
            <a:endParaRPr lang="nl-NL"/>
          </a:p>
        </p:txBody>
      </p:sp>
      <p:sp>
        <p:nvSpPr>
          <p:cNvPr id="7" name="Tijdelijke aanduiding voor grafiek 6"/>
          <p:cNvSpPr>
            <a:spLocks noGrp="1"/>
          </p:cNvSpPr>
          <p:nvPr>
            <p:ph type="chart" sz="quarter" idx="15" hasCustomPrompt="1"/>
          </p:nvPr>
        </p:nvSpPr>
        <p:spPr>
          <a:xfrm>
            <a:off x="6096000" y="1625600"/>
            <a:ext cx="5710800" cy="4278540"/>
          </a:xfrm>
        </p:spPr>
        <p:txBody>
          <a:bodyPr rIns="0"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r>
              <a:rPr lang="nl-NL" smtClean="0"/>
              <a:t>Klik op onderstaand icoon </a:t>
            </a:r>
            <a:br>
              <a:rPr lang="nl-NL" smtClean="0"/>
            </a:br>
            <a:r>
              <a:rPr lang="nl-NL" smtClean="0"/>
              <a:t>om een video toe te voegen</a:t>
            </a:r>
            <a:br>
              <a:rPr lang="nl-NL" smtClean="0"/>
            </a:br>
            <a:r>
              <a:rPr lang="nl-NL" smtClean="0"/>
              <a:t/>
            </a:r>
            <a:br>
              <a:rPr lang="nl-NL" smtClean="0"/>
            </a:br>
            <a:r>
              <a:rPr lang="nl-NL" smtClean="0"/>
              <a:t/>
            </a:r>
            <a:br>
              <a:rPr lang="nl-NL" smtClean="0"/>
            </a:br>
            <a:r>
              <a:rPr lang="nl-NL" smtClean="0"/>
              <a:t>Problemen? Lees de instructievelden door aan </a:t>
            </a:r>
            <a:br>
              <a:rPr lang="nl-NL" smtClean="0"/>
            </a:br>
            <a:r>
              <a:rPr lang="nl-NL" smtClean="0"/>
              <a:t>de zijkant(en) van de slides voor extra hulp.</a:t>
            </a:r>
            <a:endParaRPr lang="nl-NL"/>
          </a:p>
        </p:txBody>
      </p:sp>
      <p:sp>
        <p:nvSpPr>
          <p:cNvPr id="15" name="Tekstvak 14"/>
          <p:cNvSpPr txBox="1"/>
          <p:nvPr userDrawn="1"/>
        </p:nvSpPr>
        <p:spPr>
          <a:xfrm>
            <a:off x="6604000" y="-637401"/>
            <a:ext cx="5588000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nl-NL" b="1" smtClean="0">
                <a:solidFill>
                  <a:schemeClr val="tx2"/>
                </a:solidFill>
                <a:latin typeface="Century Gothic" panose="020B0502020202020204" pitchFamily="34" charset="0"/>
              </a:rPr>
              <a:t>Grafiekslide (2 keer)</a:t>
            </a:r>
            <a:endParaRPr lang="nl-NL" b="1">
              <a:solidFill>
                <a:schemeClr val="tx2"/>
              </a:solidFill>
              <a:latin typeface="Century Gothic" panose="020B0502020202020204" pitchFamily="34" charset="0"/>
            </a:endParaRPr>
          </a:p>
        </p:txBody>
      </p:sp>
      <p:sp>
        <p:nvSpPr>
          <p:cNvPr id="14" name="Tijdelijke aanduiding voor titel 1"/>
          <p:cNvSpPr>
            <a:spLocks noGrp="1"/>
          </p:cNvSpPr>
          <p:nvPr>
            <p:ph type="title"/>
          </p:nvPr>
        </p:nvSpPr>
        <p:spPr>
          <a:xfrm>
            <a:off x="990600" y="720001"/>
            <a:ext cx="11201400" cy="905599"/>
          </a:xfrm>
          <a:prstGeom prst="rect">
            <a:avLst/>
          </a:prstGeom>
        </p:spPr>
        <p:txBody>
          <a:bodyPr vert="horz" lIns="0" tIns="72000" rIns="180000" bIns="0" rtlCol="0" anchor="ctr">
            <a:noAutofit/>
          </a:bodyPr>
          <a:lstStyle>
            <a:lvl1pPr algn="l">
              <a:defRPr/>
            </a:lvl1pPr>
          </a:lstStyle>
          <a:p>
            <a:r>
              <a:rPr lang="nl-NL" smtClean="0"/>
              <a:t>Klik om de stijl te bewerken</a:t>
            </a:r>
            <a:endParaRPr lang="nl-NL"/>
          </a:p>
        </p:txBody>
      </p:sp>
      <p:grpSp>
        <p:nvGrpSpPr>
          <p:cNvPr id="10" name="Instructie Grafiek &amp; Bewerken"/>
          <p:cNvGrpSpPr/>
          <p:nvPr userDrawn="1"/>
        </p:nvGrpSpPr>
        <p:grpSpPr>
          <a:xfrm>
            <a:off x="12382788" y="-5444"/>
            <a:ext cx="2697278" cy="6868888"/>
            <a:chOff x="12382788" y="-5444"/>
            <a:chExt cx="2697278" cy="6868888"/>
          </a:xfrm>
        </p:grpSpPr>
        <p:grpSp>
          <p:nvGrpSpPr>
            <p:cNvPr id="12" name="Groep 11"/>
            <p:cNvGrpSpPr/>
            <p:nvPr userDrawn="1"/>
          </p:nvGrpSpPr>
          <p:grpSpPr>
            <a:xfrm>
              <a:off x="12382788" y="1480224"/>
              <a:ext cx="689983" cy="573048"/>
              <a:chOff x="15171969" y="1587338"/>
              <a:chExt cx="755407" cy="627385"/>
            </a:xfrm>
          </p:grpSpPr>
          <p:sp>
            <p:nvSpPr>
              <p:cNvPr id="68" name="Rechthoek 962"/>
              <p:cNvSpPr/>
              <p:nvPr userDrawn="1"/>
            </p:nvSpPr>
            <p:spPr>
              <a:xfrm>
                <a:off x="15171969" y="2008934"/>
                <a:ext cx="755407" cy="205789"/>
              </a:xfrm>
              <a:custGeom>
                <a:avLst/>
                <a:gdLst>
                  <a:gd name="connsiteX0" fmla="*/ 0 w 664132"/>
                  <a:gd name="connsiteY0" fmla="*/ 0 h 277787"/>
                  <a:gd name="connsiteX1" fmla="*/ 664132 w 664132"/>
                  <a:gd name="connsiteY1" fmla="*/ 0 h 277787"/>
                  <a:gd name="connsiteX2" fmla="*/ 664132 w 664132"/>
                  <a:gd name="connsiteY2" fmla="*/ 277787 h 277787"/>
                  <a:gd name="connsiteX3" fmla="*/ 0 w 664132"/>
                  <a:gd name="connsiteY3" fmla="*/ 277787 h 277787"/>
                  <a:gd name="connsiteX4" fmla="*/ 0 w 664132"/>
                  <a:gd name="connsiteY4" fmla="*/ 0 h 277787"/>
                  <a:gd name="connsiteX0" fmla="*/ 0 w 664132"/>
                  <a:gd name="connsiteY0" fmla="*/ 0 h 290487"/>
                  <a:gd name="connsiteX1" fmla="*/ 664132 w 664132"/>
                  <a:gd name="connsiteY1" fmla="*/ 0 h 290487"/>
                  <a:gd name="connsiteX2" fmla="*/ 333932 w 664132"/>
                  <a:gd name="connsiteY2" fmla="*/ 290487 h 290487"/>
                  <a:gd name="connsiteX3" fmla="*/ 0 w 664132"/>
                  <a:gd name="connsiteY3" fmla="*/ 277787 h 290487"/>
                  <a:gd name="connsiteX4" fmla="*/ 0 w 664132"/>
                  <a:gd name="connsiteY4" fmla="*/ 0 h 290487"/>
                  <a:gd name="connsiteX0" fmla="*/ 0 w 664132"/>
                  <a:gd name="connsiteY0" fmla="*/ 0 h 277787"/>
                  <a:gd name="connsiteX1" fmla="*/ 664132 w 664132"/>
                  <a:gd name="connsiteY1" fmla="*/ 0 h 277787"/>
                  <a:gd name="connsiteX2" fmla="*/ 575232 w 664132"/>
                  <a:gd name="connsiteY2" fmla="*/ 271437 h 277787"/>
                  <a:gd name="connsiteX3" fmla="*/ 0 w 664132"/>
                  <a:gd name="connsiteY3" fmla="*/ 277787 h 277787"/>
                  <a:gd name="connsiteX4" fmla="*/ 0 w 664132"/>
                  <a:gd name="connsiteY4" fmla="*/ 0 h 277787"/>
                  <a:gd name="connsiteX0" fmla="*/ 0 w 708582"/>
                  <a:gd name="connsiteY0" fmla="*/ 0 h 277787"/>
                  <a:gd name="connsiteX1" fmla="*/ 708582 w 708582"/>
                  <a:gd name="connsiteY1" fmla="*/ 31750 h 277787"/>
                  <a:gd name="connsiteX2" fmla="*/ 575232 w 708582"/>
                  <a:gd name="connsiteY2" fmla="*/ 271437 h 277787"/>
                  <a:gd name="connsiteX3" fmla="*/ 0 w 708582"/>
                  <a:gd name="connsiteY3" fmla="*/ 277787 h 277787"/>
                  <a:gd name="connsiteX4" fmla="*/ 0 w 708582"/>
                  <a:gd name="connsiteY4" fmla="*/ 0 h 277787"/>
                  <a:gd name="connsiteX0" fmla="*/ 228600 w 708582"/>
                  <a:gd name="connsiteY0" fmla="*/ 6350 h 246037"/>
                  <a:gd name="connsiteX1" fmla="*/ 708582 w 708582"/>
                  <a:gd name="connsiteY1" fmla="*/ 0 h 246037"/>
                  <a:gd name="connsiteX2" fmla="*/ 575232 w 708582"/>
                  <a:gd name="connsiteY2" fmla="*/ 239687 h 246037"/>
                  <a:gd name="connsiteX3" fmla="*/ 0 w 708582"/>
                  <a:gd name="connsiteY3" fmla="*/ 246037 h 246037"/>
                  <a:gd name="connsiteX4" fmla="*/ 228600 w 708582"/>
                  <a:gd name="connsiteY4" fmla="*/ 6350 h 246037"/>
                  <a:gd name="connsiteX0" fmla="*/ 228600 w 778432"/>
                  <a:gd name="connsiteY0" fmla="*/ 0 h 239687"/>
                  <a:gd name="connsiteX1" fmla="*/ 778432 w 778432"/>
                  <a:gd name="connsiteY1" fmla="*/ 25400 h 239687"/>
                  <a:gd name="connsiteX2" fmla="*/ 575232 w 778432"/>
                  <a:gd name="connsiteY2" fmla="*/ 233337 h 239687"/>
                  <a:gd name="connsiteX3" fmla="*/ 0 w 778432"/>
                  <a:gd name="connsiteY3" fmla="*/ 239687 h 239687"/>
                  <a:gd name="connsiteX4" fmla="*/ 228600 w 778432"/>
                  <a:gd name="connsiteY4" fmla="*/ 0 h 239687"/>
                  <a:gd name="connsiteX0" fmla="*/ 228600 w 778432"/>
                  <a:gd name="connsiteY0" fmla="*/ 0 h 214287"/>
                  <a:gd name="connsiteX1" fmla="*/ 778432 w 778432"/>
                  <a:gd name="connsiteY1" fmla="*/ 0 h 214287"/>
                  <a:gd name="connsiteX2" fmla="*/ 575232 w 778432"/>
                  <a:gd name="connsiteY2" fmla="*/ 207937 h 214287"/>
                  <a:gd name="connsiteX3" fmla="*/ 0 w 778432"/>
                  <a:gd name="connsiteY3" fmla="*/ 214287 h 214287"/>
                  <a:gd name="connsiteX4" fmla="*/ 228600 w 778432"/>
                  <a:gd name="connsiteY4" fmla="*/ 0 h 214287"/>
                  <a:gd name="connsiteX0" fmla="*/ 228600 w 730724"/>
                  <a:gd name="connsiteY0" fmla="*/ 3975 h 218262"/>
                  <a:gd name="connsiteX1" fmla="*/ 730724 w 730724"/>
                  <a:gd name="connsiteY1" fmla="*/ 0 h 218262"/>
                  <a:gd name="connsiteX2" fmla="*/ 575232 w 730724"/>
                  <a:gd name="connsiteY2" fmla="*/ 211912 h 218262"/>
                  <a:gd name="connsiteX3" fmla="*/ 0 w 730724"/>
                  <a:gd name="connsiteY3" fmla="*/ 218262 h 218262"/>
                  <a:gd name="connsiteX4" fmla="*/ 228600 w 730724"/>
                  <a:gd name="connsiteY4" fmla="*/ 3975 h 218262"/>
                  <a:gd name="connsiteX0" fmla="*/ 252454 w 754578"/>
                  <a:gd name="connsiteY0" fmla="*/ 3975 h 211912"/>
                  <a:gd name="connsiteX1" fmla="*/ 754578 w 754578"/>
                  <a:gd name="connsiteY1" fmla="*/ 0 h 211912"/>
                  <a:gd name="connsiteX2" fmla="*/ 599086 w 754578"/>
                  <a:gd name="connsiteY2" fmla="*/ 211912 h 211912"/>
                  <a:gd name="connsiteX3" fmla="*/ 0 w 754578"/>
                  <a:gd name="connsiteY3" fmla="*/ 210311 h 211912"/>
                  <a:gd name="connsiteX4" fmla="*/ 252454 w 754578"/>
                  <a:gd name="connsiteY4" fmla="*/ 3975 h 211912"/>
                  <a:gd name="connsiteX0" fmla="*/ 172941 w 754578"/>
                  <a:gd name="connsiteY0" fmla="*/ 0 h 219864"/>
                  <a:gd name="connsiteX1" fmla="*/ 754578 w 754578"/>
                  <a:gd name="connsiteY1" fmla="*/ 7952 h 219864"/>
                  <a:gd name="connsiteX2" fmla="*/ 599086 w 754578"/>
                  <a:gd name="connsiteY2" fmla="*/ 219864 h 219864"/>
                  <a:gd name="connsiteX3" fmla="*/ 0 w 754578"/>
                  <a:gd name="connsiteY3" fmla="*/ 218263 h 219864"/>
                  <a:gd name="connsiteX4" fmla="*/ 172941 w 754578"/>
                  <a:gd name="connsiteY4" fmla="*/ 0 h 219864"/>
                  <a:gd name="connsiteX0" fmla="*/ 172941 w 754578"/>
                  <a:gd name="connsiteY0" fmla="*/ 0 h 223840"/>
                  <a:gd name="connsiteX1" fmla="*/ 754578 w 754578"/>
                  <a:gd name="connsiteY1" fmla="*/ 7952 h 223840"/>
                  <a:gd name="connsiteX2" fmla="*/ 654745 w 754578"/>
                  <a:gd name="connsiteY2" fmla="*/ 223840 h 223840"/>
                  <a:gd name="connsiteX3" fmla="*/ 0 w 754578"/>
                  <a:gd name="connsiteY3" fmla="*/ 218263 h 223840"/>
                  <a:gd name="connsiteX4" fmla="*/ 172941 w 754578"/>
                  <a:gd name="connsiteY4" fmla="*/ 0 h 223840"/>
                  <a:gd name="connsiteX0" fmla="*/ 172941 w 754578"/>
                  <a:gd name="connsiteY0" fmla="*/ 0 h 219864"/>
                  <a:gd name="connsiteX1" fmla="*/ 754578 w 754578"/>
                  <a:gd name="connsiteY1" fmla="*/ 7952 h 219864"/>
                  <a:gd name="connsiteX2" fmla="*/ 646793 w 754578"/>
                  <a:gd name="connsiteY2" fmla="*/ 219864 h 219864"/>
                  <a:gd name="connsiteX3" fmla="*/ 0 w 754578"/>
                  <a:gd name="connsiteY3" fmla="*/ 218263 h 219864"/>
                  <a:gd name="connsiteX4" fmla="*/ 172941 w 754578"/>
                  <a:gd name="connsiteY4" fmla="*/ 0 h 219864"/>
                  <a:gd name="connsiteX0" fmla="*/ 172941 w 818189"/>
                  <a:gd name="connsiteY0" fmla="*/ 0 h 219864"/>
                  <a:gd name="connsiteX1" fmla="*/ 818189 w 818189"/>
                  <a:gd name="connsiteY1" fmla="*/ 31806 h 219864"/>
                  <a:gd name="connsiteX2" fmla="*/ 646793 w 818189"/>
                  <a:gd name="connsiteY2" fmla="*/ 219864 h 219864"/>
                  <a:gd name="connsiteX3" fmla="*/ 0 w 818189"/>
                  <a:gd name="connsiteY3" fmla="*/ 218263 h 219864"/>
                  <a:gd name="connsiteX4" fmla="*/ 172941 w 818189"/>
                  <a:gd name="connsiteY4" fmla="*/ 0 h 219864"/>
                  <a:gd name="connsiteX0" fmla="*/ 172941 w 806262"/>
                  <a:gd name="connsiteY0" fmla="*/ 0 h 219864"/>
                  <a:gd name="connsiteX1" fmla="*/ 806262 w 806262"/>
                  <a:gd name="connsiteY1" fmla="*/ 11928 h 219864"/>
                  <a:gd name="connsiteX2" fmla="*/ 646793 w 806262"/>
                  <a:gd name="connsiteY2" fmla="*/ 219864 h 219864"/>
                  <a:gd name="connsiteX3" fmla="*/ 0 w 806262"/>
                  <a:gd name="connsiteY3" fmla="*/ 218263 h 219864"/>
                  <a:gd name="connsiteX4" fmla="*/ 172941 w 806262"/>
                  <a:gd name="connsiteY4" fmla="*/ 0 h 219864"/>
                  <a:gd name="connsiteX0" fmla="*/ 172941 w 798310"/>
                  <a:gd name="connsiteY0" fmla="*/ 0 h 219864"/>
                  <a:gd name="connsiteX1" fmla="*/ 798310 w 798310"/>
                  <a:gd name="connsiteY1" fmla="*/ 15903 h 219864"/>
                  <a:gd name="connsiteX2" fmla="*/ 646793 w 798310"/>
                  <a:gd name="connsiteY2" fmla="*/ 219864 h 219864"/>
                  <a:gd name="connsiteX3" fmla="*/ 0 w 798310"/>
                  <a:gd name="connsiteY3" fmla="*/ 218263 h 219864"/>
                  <a:gd name="connsiteX4" fmla="*/ 172941 w 798310"/>
                  <a:gd name="connsiteY4" fmla="*/ 0 h 219864"/>
                  <a:gd name="connsiteX0" fmla="*/ 172941 w 798310"/>
                  <a:gd name="connsiteY0" fmla="*/ 0 h 259620"/>
                  <a:gd name="connsiteX1" fmla="*/ 798310 w 798310"/>
                  <a:gd name="connsiteY1" fmla="*/ 15903 h 259620"/>
                  <a:gd name="connsiteX2" fmla="*/ 614988 w 798310"/>
                  <a:gd name="connsiteY2" fmla="*/ 259620 h 259620"/>
                  <a:gd name="connsiteX3" fmla="*/ 0 w 798310"/>
                  <a:gd name="connsiteY3" fmla="*/ 218263 h 259620"/>
                  <a:gd name="connsiteX4" fmla="*/ 172941 w 798310"/>
                  <a:gd name="connsiteY4" fmla="*/ 0 h 259620"/>
                  <a:gd name="connsiteX0" fmla="*/ 188843 w 814212"/>
                  <a:gd name="connsiteY0" fmla="*/ 0 h 259620"/>
                  <a:gd name="connsiteX1" fmla="*/ 814212 w 814212"/>
                  <a:gd name="connsiteY1" fmla="*/ 15903 h 259620"/>
                  <a:gd name="connsiteX2" fmla="*/ 630890 w 814212"/>
                  <a:gd name="connsiteY2" fmla="*/ 259620 h 259620"/>
                  <a:gd name="connsiteX3" fmla="*/ 0 w 814212"/>
                  <a:gd name="connsiteY3" fmla="*/ 254043 h 259620"/>
                  <a:gd name="connsiteX4" fmla="*/ 188843 w 814212"/>
                  <a:gd name="connsiteY4" fmla="*/ 0 h 259620"/>
                  <a:gd name="connsiteX0" fmla="*/ 208721 w 834090"/>
                  <a:gd name="connsiteY0" fmla="*/ 0 h 259620"/>
                  <a:gd name="connsiteX1" fmla="*/ 834090 w 834090"/>
                  <a:gd name="connsiteY1" fmla="*/ 15903 h 259620"/>
                  <a:gd name="connsiteX2" fmla="*/ 650768 w 834090"/>
                  <a:gd name="connsiteY2" fmla="*/ 259620 h 259620"/>
                  <a:gd name="connsiteX3" fmla="*/ 0 w 834090"/>
                  <a:gd name="connsiteY3" fmla="*/ 254043 h 259620"/>
                  <a:gd name="connsiteX4" fmla="*/ 208721 w 834090"/>
                  <a:gd name="connsiteY4" fmla="*/ 0 h 259620"/>
                  <a:gd name="connsiteX0" fmla="*/ 268356 w 893725"/>
                  <a:gd name="connsiteY0" fmla="*/ 0 h 259620"/>
                  <a:gd name="connsiteX1" fmla="*/ 893725 w 893725"/>
                  <a:gd name="connsiteY1" fmla="*/ 15903 h 259620"/>
                  <a:gd name="connsiteX2" fmla="*/ 710403 w 893725"/>
                  <a:gd name="connsiteY2" fmla="*/ 259620 h 259620"/>
                  <a:gd name="connsiteX3" fmla="*/ 0 w 893725"/>
                  <a:gd name="connsiteY3" fmla="*/ 254043 h 259620"/>
                  <a:gd name="connsiteX4" fmla="*/ 268356 w 893725"/>
                  <a:gd name="connsiteY4" fmla="*/ 0 h 259620"/>
                  <a:gd name="connsiteX0" fmla="*/ 260405 w 885774"/>
                  <a:gd name="connsiteY0" fmla="*/ 0 h 259620"/>
                  <a:gd name="connsiteX1" fmla="*/ 885774 w 885774"/>
                  <a:gd name="connsiteY1" fmla="*/ 15903 h 259620"/>
                  <a:gd name="connsiteX2" fmla="*/ 702452 w 885774"/>
                  <a:gd name="connsiteY2" fmla="*/ 259620 h 259620"/>
                  <a:gd name="connsiteX3" fmla="*/ 0 w 885774"/>
                  <a:gd name="connsiteY3" fmla="*/ 254043 h 259620"/>
                  <a:gd name="connsiteX4" fmla="*/ 260405 w 885774"/>
                  <a:gd name="connsiteY4" fmla="*/ 0 h 259620"/>
                  <a:gd name="connsiteX0" fmla="*/ 220648 w 885774"/>
                  <a:gd name="connsiteY0" fmla="*/ 0 h 243717"/>
                  <a:gd name="connsiteX1" fmla="*/ 885774 w 885774"/>
                  <a:gd name="connsiteY1" fmla="*/ 0 h 243717"/>
                  <a:gd name="connsiteX2" fmla="*/ 702452 w 885774"/>
                  <a:gd name="connsiteY2" fmla="*/ 243717 h 243717"/>
                  <a:gd name="connsiteX3" fmla="*/ 0 w 885774"/>
                  <a:gd name="connsiteY3" fmla="*/ 238140 h 243717"/>
                  <a:gd name="connsiteX4" fmla="*/ 220648 w 885774"/>
                  <a:gd name="connsiteY4" fmla="*/ 0 h 243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85774" h="243717">
                    <a:moveTo>
                      <a:pt x="220648" y="0"/>
                    </a:moveTo>
                    <a:lnTo>
                      <a:pt x="885774" y="0"/>
                    </a:lnTo>
                    <a:lnTo>
                      <a:pt x="702452" y="243717"/>
                    </a:lnTo>
                    <a:lnTo>
                      <a:pt x="0" y="238140"/>
                    </a:lnTo>
                    <a:lnTo>
                      <a:pt x="220648" y="0"/>
                    </a:lnTo>
                    <a:close/>
                  </a:path>
                </a:pathLst>
              </a:custGeom>
              <a:solidFill>
                <a:srgbClr val="FFFFFF">
                  <a:lumMod val="50000"/>
                </a:srgbClr>
              </a:solidFill>
              <a:ln w="25400" cap="flat" cmpd="sng" algn="ctr">
                <a:noFill/>
                <a:prstDash val="solid"/>
              </a:ln>
              <a:effectLst>
                <a:softEdge rad="31750"/>
              </a:effectLst>
            </p:spPr>
            <p:txBody>
              <a:bodyPr rtlCol="0" anchor="ctr"/>
              <a:lstStyle>
                <a:defPPr>
                  <a:defRPr lang="nl-N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j-lt"/>
                  <a:ea typeface="Adobe Heiti Std R" panose="020B0400000000000000" pitchFamily="34" charset="-128"/>
                  <a:cs typeface="Segoe UI Light" panose="020B0502040204020203" pitchFamily="34" charset="0"/>
                </a:endParaRPr>
              </a:p>
            </p:txBody>
          </p:sp>
          <p:grpSp>
            <p:nvGrpSpPr>
              <p:cNvPr id="69" name="Groep 68"/>
              <p:cNvGrpSpPr/>
              <p:nvPr userDrawn="1"/>
            </p:nvGrpSpPr>
            <p:grpSpPr>
              <a:xfrm>
                <a:off x="15281106" y="1587338"/>
                <a:ext cx="511775" cy="560304"/>
                <a:chOff x="10604642" y="969717"/>
                <a:chExt cx="1290643" cy="1427163"/>
              </a:xfrm>
            </p:grpSpPr>
            <p:grpSp>
              <p:nvGrpSpPr>
                <p:cNvPr id="70" name="Group 879"/>
                <p:cNvGrpSpPr>
                  <a:grpSpLocks noChangeAspect="1"/>
                </p:cNvGrpSpPr>
                <p:nvPr userDrawn="1"/>
              </p:nvGrpSpPr>
              <p:grpSpPr bwMode="auto">
                <a:xfrm>
                  <a:off x="10604642" y="969717"/>
                  <a:ext cx="1290643" cy="1427163"/>
                  <a:chOff x="4798" y="1515"/>
                  <a:chExt cx="813" cy="899"/>
                </a:xfrm>
              </p:grpSpPr>
              <p:sp>
                <p:nvSpPr>
                  <p:cNvPr id="72" name="Freeform 886"/>
                  <p:cNvSpPr>
                    <a:spLocks/>
                  </p:cNvSpPr>
                  <p:nvPr userDrawn="1"/>
                </p:nvSpPr>
                <p:spPr bwMode="auto">
                  <a:xfrm>
                    <a:off x="5269" y="1515"/>
                    <a:ext cx="71" cy="898"/>
                  </a:xfrm>
                  <a:custGeom>
                    <a:avLst/>
                    <a:gdLst>
                      <a:gd name="T0" fmla="*/ 282 w 282"/>
                      <a:gd name="T1" fmla="*/ 0 h 3595"/>
                      <a:gd name="T2" fmla="*/ 282 w 282"/>
                      <a:gd name="T3" fmla="*/ 3138 h 3595"/>
                      <a:gd name="T4" fmla="*/ 0 w 282"/>
                      <a:gd name="T5" fmla="*/ 3595 h 3595"/>
                      <a:gd name="T6" fmla="*/ 0 w 282"/>
                      <a:gd name="T7" fmla="*/ 285 h 3595"/>
                      <a:gd name="T8" fmla="*/ 282 w 282"/>
                      <a:gd name="T9" fmla="*/ 0 h 359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82" h="3595">
                        <a:moveTo>
                          <a:pt x="282" y="0"/>
                        </a:moveTo>
                        <a:lnTo>
                          <a:pt x="282" y="3138"/>
                        </a:lnTo>
                        <a:lnTo>
                          <a:pt x="0" y="3595"/>
                        </a:lnTo>
                        <a:lnTo>
                          <a:pt x="0" y="285"/>
                        </a:lnTo>
                        <a:lnTo>
                          <a:pt x="282" y="0"/>
                        </a:lnTo>
                        <a:close/>
                      </a:path>
                    </a:pathLst>
                  </a:custGeom>
                  <a:solidFill>
                    <a:srgbClr val="FFC000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nl-NL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9pPr>
                  </a:lstStyle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1600" b="0" i="0" u="none" strike="noStrike" kern="0" cap="none" spc="0" normalizeH="0" baseline="0" dirty="0" smtClean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+mj-lt"/>
                      <a:ea typeface="Adobe Heiti Std R" panose="020B0400000000000000" pitchFamily="34" charset="-128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73" name="Rectangle 880"/>
                  <p:cNvSpPr>
                    <a:spLocks noChangeArrowheads="1"/>
                  </p:cNvSpPr>
                  <p:nvPr userDrawn="1"/>
                </p:nvSpPr>
                <p:spPr bwMode="auto">
                  <a:xfrm>
                    <a:off x="4798" y="1515"/>
                    <a:ext cx="813" cy="899"/>
                  </a:xfrm>
                  <a:prstGeom prst="rect">
                    <a:avLst/>
                  </a:prstGeom>
                  <a:noFill/>
                  <a:ln w="0">
                    <a:noFill/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nl-NL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9pPr>
                  </a:lstStyle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1600" b="0" i="0" u="none" strike="noStrike" kern="0" cap="none" spc="0" normalizeH="0" baseline="0" dirty="0" smtClean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+mj-lt"/>
                      <a:ea typeface="Adobe Heiti Std R" panose="020B0400000000000000" pitchFamily="34" charset="-128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74" name="Rectangle 881"/>
                  <p:cNvSpPr>
                    <a:spLocks noChangeArrowheads="1"/>
                  </p:cNvSpPr>
                  <p:nvPr userDrawn="1"/>
                </p:nvSpPr>
                <p:spPr bwMode="auto">
                  <a:xfrm>
                    <a:off x="4798" y="1857"/>
                    <a:ext cx="228" cy="557"/>
                  </a:xfrm>
                  <a:prstGeom prst="rect">
                    <a:avLst/>
                  </a:prstGeom>
                  <a:gradFill flip="none" rotWithShape="1">
                    <a:gsLst>
                      <a:gs pos="0">
                        <a:srgbClr val="002060"/>
                      </a:gs>
                      <a:gs pos="100000">
                        <a:srgbClr val="1929FF"/>
                      </a:gs>
                    </a:gsLst>
                    <a:lin ang="16200000" scaled="1"/>
                    <a:tileRect/>
                  </a:gradFill>
                  <a:ln w="0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nl-NL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9pPr>
                  </a:lstStyle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1600" b="0" i="0" u="none" strike="noStrike" kern="0" cap="none" spc="0" normalizeH="0" baseline="0" dirty="0" smtClean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+mj-lt"/>
                      <a:ea typeface="Adobe Heiti Std R" panose="020B0400000000000000" pitchFamily="34" charset="-128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75" name="Freeform 882"/>
                  <p:cNvSpPr>
                    <a:spLocks/>
                  </p:cNvSpPr>
                  <p:nvPr userDrawn="1"/>
                </p:nvSpPr>
                <p:spPr bwMode="auto">
                  <a:xfrm>
                    <a:off x="4798" y="1771"/>
                    <a:ext cx="314" cy="86"/>
                  </a:xfrm>
                  <a:custGeom>
                    <a:avLst/>
                    <a:gdLst>
                      <a:gd name="T0" fmla="*/ 411 w 1255"/>
                      <a:gd name="T1" fmla="*/ 0 h 342"/>
                      <a:gd name="T2" fmla="*/ 1255 w 1255"/>
                      <a:gd name="T3" fmla="*/ 0 h 342"/>
                      <a:gd name="T4" fmla="*/ 913 w 1255"/>
                      <a:gd name="T5" fmla="*/ 342 h 342"/>
                      <a:gd name="T6" fmla="*/ 0 w 1255"/>
                      <a:gd name="T7" fmla="*/ 342 h 342"/>
                      <a:gd name="T8" fmla="*/ 411 w 1255"/>
                      <a:gd name="T9" fmla="*/ 0 h 34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255" h="342">
                        <a:moveTo>
                          <a:pt x="411" y="0"/>
                        </a:moveTo>
                        <a:lnTo>
                          <a:pt x="1255" y="0"/>
                        </a:lnTo>
                        <a:lnTo>
                          <a:pt x="913" y="342"/>
                        </a:lnTo>
                        <a:lnTo>
                          <a:pt x="0" y="342"/>
                        </a:lnTo>
                        <a:lnTo>
                          <a:pt x="411" y="0"/>
                        </a:lnTo>
                        <a:close/>
                      </a:path>
                    </a:pathLst>
                  </a:custGeom>
                  <a:solidFill>
                    <a:srgbClr val="0039AC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nl-NL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9pPr>
                  </a:lstStyle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1600" b="0" i="0" u="none" strike="noStrike" kern="0" cap="none" spc="0" normalizeH="0" baseline="0" dirty="0" smtClean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+mj-lt"/>
                      <a:ea typeface="Adobe Heiti Std R" panose="020B0400000000000000" pitchFamily="34" charset="-128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76" name="Freeform 883"/>
                  <p:cNvSpPr>
                    <a:spLocks/>
                  </p:cNvSpPr>
                  <p:nvPr userDrawn="1"/>
                </p:nvSpPr>
                <p:spPr bwMode="auto">
                  <a:xfrm>
                    <a:off x="5026" y="1771"/>
                    <a:ext cx="85" cy="642"/>
                  </a:xfrm>
                  <a:custGeom>
                    <a:avLst/>
                    <a:gdLst>
                      <a:gd name="T0" fmla="*/ 342 w 342"/>
                      <a:gd name="T1" fmla="*/ 0 h 2568"/>
                      <a:gd name="T2" fmla="*/ 342 w 342"/>
                      <a:gd name="T3" fmla="*/ 2111 h 2568"/>
                      <a:gd name="T4" fmla="*/ 0 w 342"/>
                      <a:gd name="T5" fmla="*/ 2568 h 2568"/>
                      <a:gd name="T6" fmla="*/ 0 w 342"/>
                      <a:gd name="T7" fmla="*/ 342 h 2568"/>
                      <a:gd name="T8" fmla="*/ 342 w 342"/>
                      <a:gd name="T9" fmla="*/ 0 h 256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42" h="2568">
                        <a:moveTo>
                          <a:pt x="342" y="0"/>
                        </a:moveTo>
                        <a:lnTo>
                          <a:pt x="342" y="2111"/>
                        </a:lnTo>
                        <a:lnTo>
                          <a:pt x="0" y="2568"/>
                        </a:lnTo>
                        <a:lnTo>
                          <a:pt x="0" y="342"/>
                        </a:lnTo>
                        <a:lnTo>
                          <a:pt x="342" y="0"/>
                        </a:lnTo>
                        <a:close/>
                      </a:path>
                    </a:pathLst>
                  </a:custGeom>
                  <a:solidFill>
                    <a:srgbClr val="000075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nl-NL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9pPr>
                  </a:lstStyle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1600" b="0" i="0" u="none" strike="noStrike" kern="0" cap="none" spc="0" normalizeH="0" baseline="0" dirty="0" smtClean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+mj-lt"/>
                      <a:ea typeface="Adobe Heiti Std R" panose="020B0400000000000000" pitchFamily="34" charset="-128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77" name="Freeform 884"/>
                  <p:cNvSpPr>
                    <a:spLocks/>
                  </p:cNvSpPr>
                  <p:nvPr userDrawn="1"/>
                </p:nvSpPr>
                <p:spPr bwMode="auto">
                  <a:xfrm>
                    <a:off x="5054" y="1515"/>
                    <a:ext cx="286" cy="72"/>
                  </a:xfrm>
                  <a:custGeom>
                    <a:avLst/>
                    <a:gdLst>
                      <a:gd name="T0" fmla="*/ 318 w 1140"/>
                      <a:gd name="T1" fmla="*/ 0 h 289"/>
                      <a:gd name="T2" fmla="*/ 1140 w 1140"/>
                      <a:gd name="T3" fmla="*/ 0 h 289"/>
                      <a:gd name="T4" fmla="*/ 855 w 1140"/>
                      <a:gd name="T5" fmla="*/ 289 h 289"/>
                      <a:gd name="T6" fmla="*/ 0 w 1140"/>
                      <a:gd name="T7" fmla="*/ 289 h 289"/>
                      <a:gd name="T8" fmla="*/ 318 w 1140"/>
                      <a:gd name="T9" fmla="*/ 0 h 28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140" h="289">
                        <a:moveTo>
                          <a:pt x="318" y="0"/>
                        </a:moveTo>
                        <a:lnTo>
                          <a:pt x="1140" y="0"/>
                        </a:lnTo>
                        <a:lnTo>
                          <a:pt x="855" y="289"/>
                        </a:lnTo>
                        <a:lnTo>
                          <a:pt x="0" y="289"/>
                        </a:lnTo>
                        <a:lnTo>
                          <a:pt x="318" y="0"/>
                        </a:lnTo>
                        <a:close/>
                      </a:path>
                    </a:pathLst>
                  </a:custGeom>
                  <a:solidFill>
                    <a:srgbClr val="EEFF26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nl-NL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9pPr>
                  </a:lstStyle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1600" b="0" i="0" u="none" strike="noStrike" kern="0" cap="none" spc="0" normalizeH="0" baseline="0" dirty="0" smtClean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+mj-lt"/>
                      <a:ea typeface="Adobe Heiti Std R" panose="020B0400000000000000" pitchFamily="34" charset="-128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78" name="Rectangle 885"/>
                  <p:cNvSpPr>
                    <a:spLocks noChangeArrowheads="1"/>
                  </p:cNvSpPr>
                  <p:nvPr userDrawn="1"/>
                </p:nvSpPr>
                <p:spPr bwMode="auto">
                  <a:xfrm>
                    <a:off x="5054" y="1587"/>
                    <a:ext cx="215" cy="827"/>
                  </a:xfrm>
                  <a:prstGeom prst="rect">
                    <a:avLst/>
                  </a:prstGeom>
                  <a:gradFill flip="none" rotWithShape="1">
                    <a:gsLst>
                      <a:gs pos="0">
                        <a:srgbClr val="FFC000"/>
                      </a:gs>
                      <a:gs pos="100000">
                        <a:srgbClr val="FFFF00"/>
                      </a:gs>
                    </a:gsLst>
                    <a:lin ang="16200000" scaled="1"/>
                    <a:tileRect/>
                  </a:gradFill>
                  <a:ln w="0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nl-NL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9pPr>
                  </a:lstStyle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1600" b="0" i="0" u="none" strike="noStrike" kern="0" cap="none" spc="0" normalizeH="0" baseline="0" dirty="0" smtClean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+mj-lt"/>
                      <a:ea typeface="Adobe Heiti Std R" panose="020B0400000000000000" pitchFamily="34" charset="-128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79" name="Rectangle 887"/>
                  <p:cNvSpPr>
                    <a:spLocks noChangeArrowheads="1"/>
                  </p:cNvSpPr>
                  <p:nvPr userDrawn="1"/>
                </p:nvSpPr>
                <p:spPr bwMode="auto">
                  <a:xfrm>
                    <a:off x="5298" y="1771"/>
                    <a:ext cx="228" cy="643"/>
                  </a:xfrm>
                  <a:prstGeom prst="rect">
                    <a:avLst/>
                  </a:prstGeom>
                  <a:gradFill flip="none" rotWithShape="1">
                    <a:gsLst>
                      <a:gs pos="0">
                        <a:srgbClr val="B80004"/>
                      </a:gs>
                      <a:gs pos="100000">
                        <a:srgbClr val="FF0000"/>
                      </a:gs>
                    </a:gsLst>
                    <a:lin ang="16200000" scaled="1"/>
                    <a:tileRect/>
                  </a:gradFill>
                  <a:ln w="0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nl-NL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9pPr>
                  </a:lstStyle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1600" b="0" i="0" u="none" strike="noStrike" kern="0" cap="none" spc="0" normalizeH="0" baseline="0" dirty="0" smtClean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+mj-lt"/>
                      <a:ea typeface="Adobe Heiti Std R" panose="020B0400000000000000" pitchFamily="34" charset="-128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80" name="Freeform 888"/>
                  <p:cNvSpPr>
                    <a:spLocks/>
                  </p:cNvSpPr>
                  <p:nvPr userDrawn="1"/>
                </p:nvSpPr>
                <p:spPr bwMode="auto">
                  <a:xfrm>
                    <a:off x="5526" y="1686"/>
                    <a:ext cx="85" cy="727"/>
                  </a:xfrm>
                  <a:custGeom>
                    <a:avLst/>
                    <a:gdLst>
                      <a:gd name="T0" fmla="*/ 342 w 342"/>
                      <a:gd name="T1" fmla="*/ 0 h 2911"/>
                      <a:gd name="T2" fmla="*/ 342 w 342"/>
                      <a:gd name="T3" fmla="*/ 2477 h 2911"/>
                      <a:gd name="T4" fmla="*/ 0 w 342"/>
                      <a:gd name="T5" fmla="*/ 2911 h 2911"/>
                      <a:gd name="T6" fmla="*/ 0 w 342"/>
                      <a:gd name="T7" fmla="*/ 334 h 2911"/>
                      <a:gd name="T8" fmla="*/ 342 w 342"/>
                      <a:gd name="T9" fmla="*/ 0 h 29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42" h="2911">
                        <a:moveTo>
                          <a:pt x="342" y="0"/>
                        </a:moveTo>
                        <a:lnTo>
                          <a:pt x="342" y="2477"/>
                        </a:lnTo>
                        <a:lnTo>
                          <a:pt x="0" y="2911"/>
                        </a:lnTo>
                        <a:lnTo>
                          <a:pt x="0" y="334"/>
                        </a:lnTo>
                        <a:lnTo>
                          <a:pt x="342" y="0"/>
                        </a:lnTo>
                        <a:close/>
                      </a:path>
                    </a:pathLst>
                  </a:custGeom>
                  <a:solidFill>
                    <a:srgbClr val="C2001B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nl-NL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9pPr>
                  </a:lstStyle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1600" b="0" i="0" u="none" strike="noStrike" kern="0" cap="none" spc="0" normalizeH="0" baseline="0" dirty="0" smtClean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+mj-lt"/>
                      <a:ea typeface="Adobe Heiti Std R" panose="020B0400000000000000" pitchFamily="34" charset="-128"/>
                      <a:cs typeface="Segoe UI Light" panose="020B0502040204020203" pitchFamily="34" charset="0"/>
                    </a:endParaRPr>
                  </a:p>
                </p:txBody>
              </p:sp>
            </p:grpSp>
            <p:sp>
              <p:nvSpPr>
                <p:cNvPr id="71" name="Vrije vorm 70"/>
                <p:cNvSpPr/>
                <p:nvPr userDrawn="1"/>
              </p:nvSpPr>
              <p:spPr>
                <a:xfrm>
                  <a:off x="11389225" y="1241176"/>
                  <a:ext cx="506025" cy="137883"/>
                </a:xfrm>
                <a:custGeom>
                  <a:avLst/>
                  <a:gdLst>
                    <a:gd name="connsiteX0" fmla="*/ 0 w 508407"/>
                    <a:gd name="connsiteY0" fmla="*/ 142646 h 146304"/>
                    <a:gd name="connsiteX1" fmla="*/ 369418 w 508407"/>
                    <a:gd name="connsiteY1" fmla="*/ 146304 h 146304"/>
                    <a:gd name="connsiteX2" fmla="*/ 508407 w 508407"/>
                    <a:gd name="connsiteY2" fmla="*/ 0 h 146304"/>
                    <a:gd name="connsiteX3" fmla="*/ 168250 w 508407"/>
                    <a:gd name="connsiteY3" fmla="*/ 0 h 146304"/>
                    <a:gd name="connsiteX4" fmla="*/ 0 w 508407"/>
                    <a:gd name="connsiteY4" fmla="*/ 142646 h 146304"/>
                    <a:gd name="connsiteX0" fmla="*/ 0 w 508407"/>
                    <a:gd name="connsiteY0" fmla="*/ 142646 h 142646"/>
                    <a:gd name="connsiteX1" fmla="*/ 376562 w 508407"/>
                    <a:gd name="connsiteY1" fmla="*/ 136779 h 142646"/>
                    <a:gd name="connsiteX2" fmla="*/ 508407 w 508407"/>
                    <a:gd name="connsiteY2" fmla="*/ 0 h 142646"/>
                    <a:gd name="connsiteX3" fmla="*/ 168250 w 508407"/>
                    <a:gd name="connsiteY3" fmla="*/ 0 h 142646"/>
                    <a:gd name="connsiteX4" fmla="*/ 0 w 508407"/>
                    <a:gd name="connsiteY4" fmla="*/ 142646 h 142646"/>
                    <a:gd name="connsiteX0" fmla="*/ 0 w 506025"/>
                    <a:gd name="connsiteY0" fmla="*/ 137883 h 137883"/>
                    <a:gd name="connsiteX1" fmla="*/ 374180 w 506025"/>
                    <a:gd name="connsiteY1" fmla="*/ 136779 h 137883"/>
                    <a:gd name="connsiteX2" fmla="*/ 506025 w 506025"/>
                    <a:gd name="connsiteY2" fmla="*/ 0 h 137883"/>
                    <a:gd name="connsiteX3" fmla="*/ 165868 w 506025"/>
                    <a:gd name="connsiteY3" fmla="*/ 0 h 137883"/>
                    <a:gd name="connsiteX4" fmla="*/ 0 w 506025"/>
                    <a:gd name="connsiteY4" fmla="*/ 137883 h 1378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6025" h="137883">
                      <a:moveTo>
                        <a:pt x="0" y="137883"/>
                      </a:moveTo>
                      <a:lnTo>
                        <a:pt x="374180" y="136779"/>
                      </a:lnTo>
                      <a:lnTo>
                        <a:pt x="506025" y="0"/>
                      </a:lnTo>
                      <a:lnTo>
                        <a:pt x="165868" y="0"/>
                      </a:lnTo>
                      <a:lnTo>
                        <a:pt x="0" y="137883"/>
                      </a:lnTo>
                      <a:close/>
                    </a:path>
                  </a:pathLst>
                </a:custGeom>
                <a:solidFill>
                  <a:srgbClr val="C00000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>
                    <a:defRPr lang="nl-NL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9pPr>
                </a:lstStyle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600" b="0" i="0" u="none" strike="noStrike" kern="0" cap="none" spc="0" normalizeH="0" baseline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j-lt"/>
                    <a:ea typeface="Adobe Heiti Std R" panose="020B0400000000000000" pitchFamily="34" charset="-128"/>
                    <a:cs typeface="Segoe UI Light" panose="020B0502040204020203" pitchFamily="34" charset="0"/>
                  </a:endParaRPr>
                </a:p>
              </p:txBody>
            </p:sp>
          </p:grpSp>
        </p:grpSp>
        <p:grpSp>
          <p:nvGrpSpPr>
            <p:cNvPr id="13" name="Groep 12"/>
            <p:cNvGrpSpPr/>
            <p:nvPr/>
          </p:nvGrpSpPr>
          <p:grpSpPr>
            <a:xfrm>
              <a:off x="12487778" y="6003628"/>
              <a:ext cx="1980859" cy="542924"/>
              <a:chOff x="12390702" y="6054428"/>
              <a:chExt cx="1980859" cy="542924"/>
            </a:xfrm>
          </p:grpSpPr>
          <p:sp>
            <p:nvSpPr>
              <p:cNvPr id="34" name="Rechthoek 33"/>
              <p:cNvSpPr/>
              <p:nvPr/>
            </p:nvSpPr>
            <p:spPr>
              <a:xfrm>
                <a:off x="12402284" y="6054428"/>
                <a:ext cx="1969277" cy="54292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dirty="0">
                  <a:latin typeface="+mj-lt"/>
                  <a:ea typeface="Adobe Heiti Std R" panose="020B0400000000000000" pitchFamily="34" charset="-128"/>
                  <a:cs typeface="Segoe UI Light" panose="020B0502040204020203" pitchFamily="34" charset="0"/>
                </a:endParaRPr>
              </a:p>
            </p:txBody>
          </p:sp>
          <p:sp>
            <p:nvSpPr>
              <p:cNvPr id="35" name="Rechthoek 34"/>
              <p:cNvSpPr/>
              <p:nvPr/>
            </p:nvSpPr>
            <p:spPr>
              <a:xfrm>
                <a:off x="12662053" y="6062530"/>
                <a:ext cx="1327608" cy="261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nl-NL" sz="1100" dirty="0" smtClean="0">
                    <a:latin typeface="+mj-lt"/>
                    <a:ea typeface="Adobe Heiti Std R" panose="020B0400000000000000" pitchFamily="34" charset="-128"/>
                    <a:cs typeface="Segoe UI Light" panose="020B0502040204020203" pitchFamily="34" charset="0"/>
                  </a:rPr>
                  <a:t>Ander grafiektype…</a:t>
                </a:r>
                <a:endParaRPr lang="nl-NL" sz="1100" dirty="0">
                  <a:latin typeface="+mj-lt"/>
                  <a:ea typeface="Adobe Heiti Std R" panose="020B0400000000000000" pitchFamily="34" charset="-128"/>
                  <a:cs typeface="Segoe UI Light" panose="020B0502040204020203" pitchFamily="34" charset="0"/>
                </a:endParaRPr>
              </a:p>
            </p:txBody>
          </p:sp>
          <p:sp>
            <p:nvSpPr>
              <p:cNvPr id="36" name="Gelijkbenige driehoek 35"/>
              <p:cNvSpPr/>
              <p:nvPr/>
            </p:nvSpPr>
            <p:spPr>
              <a:xfrm rot="5400000">
                <a:off x="14210471" y="6150144"/>
                <a:ext cx="105309" cy="57157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nl-NL" dirty="0">
                  <a:latin typeface="+mj-lt"/>
                  <a:ea typeface="Adobe Heiti Std R" panose="020B0400000000000000" pitchFamily="34" charset="-128"/>
                  <a:cs typeface="Segoe UI Light" panose="020B0502040204020203" pitchFamily="34" charset="0"/>
                </a:endParaRPr>
              </a:p>
            </p:txBody>
          </p:sp>
          <p:sp>
            <p:nvSpPr>
              <p:cNvPr id="37" name="Afgeronde rechthoek 36"/>
              <p:cNvSpPr/>
              <p:nvPr/>
            </p:nvSpPr>
            <p:spPr>
              <a:xfrm>
                <a:off x="12390702" y="6322741"/>
                <a:ext cx="1973675" cy="268314"/>
              </a:xfrm>
              <a:prstGeom prst="roundRect">
                <a:avLst/>
              </a:prstGeom>
              <a:gradFill>
                <a:gsLst>
                  <a:gs pos="0">
                    <a:srgbClr val="FFF2BD"/>
                  </a:gs>
                  <a:gs pos="34000">
                    <a:srgbClr val="FFE98B"/>
                  </a:gs>
                  <a:gs pos="78000">
                    <a:srgbClr val="FFF5C9"/>
                  </a:gs>
                  <a:gs pos="59000">
                    <a:srgbClr val="FFE98B"/>
                  </a:gs>
                </a:gsLst>
                <a:lin ang="5400000" scaled="0"/>
              </a:gradFill>
              <a:ln w="63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24000" rtlCol="0" anchor="ctr"/>
              <a:lstStyle/>
              <a:p>
                <a:r>
                  <a:rPr lang="nl-NL" sz="1200" dirty="0" smtClean="0">
                    <a:solidFill>
                      <a:schemeClr val="tx1"/>
                    </a:solidFill>
                    <a:latin typeface="+mj-lt"/>
                    <a:ea typeface="Adobe Heiti Std R" panose="020B0400000000000000" pitchFamily="34" charset="-128"/>
                    <a:cs typeface="Segoe UI Light" panose="020B0502040204020203" pitchFamily="34" charset="0"/>
                  </a:rPr>
                  <a:t>Gegevens bewerken…</a:t>
                </a:r>
                <a:endParaRPr lang="nl-NL" sz="1200" dirty="0">
                  <a:solidFill>
                    <a:schemeClr val="tx1"/>
                  </a:solidFill>
                  <a:latin typeface="+mj-lt"/>
                  <a:ea typeface="Adobe Heiti Std R" panose="020B0400000000000000" pitchFamily="34" charset="-128"/>
                  <a:cs typeface="Segoe UI Light" panose="020B0502040204020203" pitchFamily="34" charset="0"/>
                </a:endParaRPr>
              </a:p>
            </p:txBody>
          </p:sp>
          <p:grpSp>
            <p:nvGrpSpPr>
              <p:cNvPr id="38" name="Groep 37"/>
              <p:cNvGrpSpPr/>
              <p:nvPr/>
            </p:nvGrpSpPr>
            <p:grpSpPr>
              <a:xfrm>
                <a:off x="12461788" y="6100223"/>
                <a:ext cx="204691" cy="170000"/>
                <a:chOff x="15171969" y="1587338"/>
                <a:chExt cx="755407" cy="627385"/>
              </a:xfrm>
            </p:grpSpPr>
            <p:sp>
              <p:nvSpPr>
                <p:cNvPr id="55" name="Rechthoek 962"/>
                <p:cNvSpPr/>
                <p:nvPr userDrawn="1"/>
              </p:nvSpPr>
              <p:spPr>
                <a:xfrm>
                  <a:off x="15171969" y="2008934"/>
                  <a:ext cx="755407" cy="205789"/>
                </a:xfrm>
                <a:custGeom>
                  <a:avLst/>
                  <a:gdLst>
                    <a:gd name="connsiteX0" fmla="*/ 0 w 664132"/>
                    <a:gd name="connsiteY0" fmla="*/ 0 h 277787"/>
                    <a:gd name="connsiteX1" fmla="*/ 664132 w 664132"/>
                    <a:gd name="connsiteY1" fmla="*/ 0 h 277787"/>
                    <a:gd name="connsiteX2" fmla="*/ 664132 w 664132"/>
                    <a:gd name="connsiteY2" fmla="*/ 277787 h 277787"/>
                    <a:gd name="connsiteX3" fmla="*/ 0 w 664132"/>
                    <a:gd name="connsiteY3" fmla="*/ 277787 h 277787"/>
                    <a:gd name="connsiteX4" fmla="*/ 0 w 664132"/>
                    <a:gd name="connsiteY4" fmla="*/ 0 h 277787"/>
                    <a:gd name="connsiteX0" fmla="*/ 0 w 664132"/>
                    <a:gd name="connsiteY0" fmla="*/ 0 h 290487"/>
                    <a:gd name="connsiteX1" fmla="*/ 664132 w 664132"/>
                    <a:gd name="connsiteY1" fmla="*/ 0 h 290487"/>
                    <a:gd name="connsiteX2" fmla="*/ 333932 w 664132"/>
                    <a:gd name="connsiteY2" fmla="*/ 290487 h 290487"/>
                    <a:gd name="connsiteX3" fmla="*/ 0 w 664132"/>
                    <a:gd name="connsiteY3" fmla="*/ 277787 h 290487"/>
                    <a:gd name="connsiteX4" fmla="*/ 0 w 664132"/>
                    <a:gd name="connsiteY4" fmla="*/ 0 h 290487"/>
                    <a:gd name="connsiteX0" fmla="*/ 0 w 664132"/>
                    <a:gd name="connsiteY0" fmla="*/ 0 h 277787"/>
                    <a:gd name="connsiteX1" fmla="*/ 664132 w 664132"/>
                    <a:gd name="connsiteY1" fmla="*/ 0 h 277787"/>
                    <a:gd name="connsiteX2" fmla="*/ 575232 w 664132"/>
                    <a:gd name="connsiteY2" fmla="*/ 271437 h 277787"/>
                    <a:gd name="connsiteX3" fmla="*/ 0 w 664132"/>
                    <a:gd name="connsiteY3" fmla="*/ 277787 h 277787"/>
                    <a:gd name="connsiteX4" fmla="*/ 0 w 664132"/>
                    <a:gd name="connsiteY4" fmla="*/ 0 h 277787"/>
                    <a:gd name="connsiteX0" fmla="*/ 0 w 708582"/>
                    <a:gd name="connsiteY0" fmla="*/ 0 h 277787"/>
                    <a:gd name="connsiteX1" fmla="*/ 708582 w 708582"/>
                    <a:gd name="connsiteY1" fmla="*/ 31750 h 277787"/>
                    <a:gd name="connsiteX2" fmla="*/ 575232 w 708582"/>
                    <a:gd name="connsiteY2" fmla="*/ 271437 h 277787"/>
                    <a:gd name="connsiteX3" fmla="*/ 0 w 708582"/>
                    <a:gd name="connsiteY3" fmla="*/ 277787 h 277787"/>
                    <a:gd name="connsiteX4" fmla="*/ 0 w 708582"/>
                    <a:gd name="connsiteY4" fmla="*/ 0 h 277787"/>
                    <a:gd name="connsiteX0" fmla="*/ 228600 w 708582"/>
                    <a:gd name="connsiteY0" fmla="*/ 6350 h 246037"/>
                    <a:gd name="connsiteX1" fmla="*/ 708582 w 708582"/>
                    <a:gd name="connsiteY1" fmla="*/ 0 h 246037"/>
                    <a:gd name="connsiteX2" fmla="*/ 575232 w 708582"/>
                    <a:gd name="connsiteY2" fmla="*/ 239687 h 246037"/>
                    <a:gd name="connsiteX3" fmla="*/ 0 w 708582"/>
                    <a:gd name="connsiteY3" fmla="*/ 246037 h 246037"/>
                    <a:gd name="connsiteX4" fmla="*/ 228600 w 708582"/>
                    <a:gd name="connsiteY4" fmla="*/ 6350 h 246037"/>
                    <a:gd name="connsiteX0" fmla="*/ 228600 w 778432"/>
                    <a:gd name="connsiteY0" fmla="*/ 0 h 239687"/>
                    <a:gd name="connsiteX1" fmla="*/ 778432 w 778432"/>
                    <a:gd name="connsiteY1" fmla="*/ 25400 h 239687"/>
                    <a:gd name="connsiteX2" fmla="*/ 575232 w 778432"/>
                    <a:gd name="connsiteY2" fmla="*/ 233337 h 239687"/>
                    <a:gd name="connsiteX3" fmla="*/ 0 w 778432"/>
                    <a:gd name="connsiteY3" fmla="*/ 239687 h 239687"/>
                    <a:gd name="connsiteX4" fmla="*/ 228600 w 778432"/>
                    <a:gd name="connsiteY4" fmla="*/ 0 h 239687"/>
                    <a:gd name="connsiteX0" fmla="*/ 228600 w 778432"/>
                    <a:gd name="connsiteY0" fmla="*/ 0 h 214287"/>
                    <a:gd name="connsiteX1" fmla="*/ 778432 w 778432"/>
                    <a:gd name="connsiteY1" fmla="*/ 0 h 214287"/>
                    <a:gd name="connsiteX2" fmla="*/ 575232 w 778432"/>
                    <a:gd name="connsiteY2" fmla="*/ 207937 h 214287"/>
                    <a:gd name="connsiteX3" fmla="*/ 0 w 778432"/>
                    <a:gd name="connsiteY3" fmla="*/ 214287 h 214287"/>
                    <a:gd name="connsiteX4" fmla="*/ 228600 w 778432"/>
                    <a:gd name="connsiteY4" fmla="*/ 0 h 214287"/>
                    <a:gd name="connsiteX0" fmla="*/ 228600 w 730724"/>
                    <a:gd name="connsiteY0" fmla="*/ 3975 h 218262"/>
                    <a:gd name="connsiteX1" fmla="*/ 730724 w 730724"/>
                    <a:gd name="connsiteY1" fmla="*/ 0 h 218262"/>
                    <a:gd name="connsiteX2" fmla="*/ 575232 w 730724"/>
                    <a:gd name="connsiteY2" fmla="*/ 211912 h 218262"/>
                    <a:gd name="connsiteX3" fmla="*/ 0 w 730724"/>
                    <a:gd name="connsiteY3" fmla="*/ 218262 h 218262"/>
                    <a:gd name="connsiteX4" fmla="*/ 228600 w 730724"/>
                    <a:gd name="connsiteY4" fmla="*/ 3975 h 218262"/>
                    <a:gd name="connsiteX0" fmla="*/ 252454 w 754578"/>
                    <a:gd name="connsiteY0" fmla="*/ 3975 h 211912"/>
                    <a:gd name="connsiteX1" fmla="*/ 754578 w 754578"/>
                    <a:gd name="connsiteY1" fmla="*/ 0 h 211912"/>
                    <a:gd name="connsiteX2" fmla="*/ 599086 w 754578"/>
                    <a:gd name="connsiteY2" fmla="*/ 211912 h 211912"/>
                    <a:gd name="connsiteX3" fmla="*/ 0 w 754578"/>
                    <a:gd name="connsiteY3" fmla="*/ 210311 h 211912"/>
                    <a:gd name="connsiteX4" fmla="*/ 252454 w 754578"/>
                    <a:gd name="connsiteY4" fmla="*/ 3975 h 211912"/>
                    <a:gd name="connsiteX0" fmla="*/ 172941 w 754578"/>
                    <a:gd name="connsiteY0" fmla="*/ 0 h 219864"/>
                    <a:gd name="connsiteX1" fmla="*/ 754578 w 754578"/>
                    <a:gd name="connsiteY1" fmla="*/ 7952 h 219864"/>
                    <a:gd name="connsiteX2" fmla="*/ 599086 w 754578"/>
                    <a:gd name="connsiteY2" fmla="*/ 219864 h 219864"/>
                    <a:gd name="connsiteX3" fmla="*/ 0 w 754578"/>
                    <a:gd name="connsiteY3" fmla="*/ 218263 h 219864"/>
                    <a:gd name="connsiteX4" fmla="*/ 172941 w 754578"/>
                    <a:gd name="connsiteY4" fmla="*/ 0 h 219864"/>
                    <a:gd name="connsiteX0" fmla="*/ 172941 w 754578"/>
                    <a:gd name="connsiteY0" fmla="*/ 0 h 223840"/>
                    <a:gd name="connsiteX1" fmla="*/ 754578 w 754578"/>
                    <a:gd name="connsiteY1" fmla="*/ 7952 h 223840"/>
                    <a:gd name="connsiteX2" fmla="*/ 654745 w 754578"/>
                    <a:gd name="connsiteY2" fmla="*/ 223840 h 223840"/>
                    <a:gd name="connsiteX3" fmla="*/ 0 w 754578"/>
                    <a:gd name="connsiteY3" fmla="*/ 218263 h 223840"/>
                    <a:gd name="connsiteX4" fmla="*/ 172941 w 754578"/>
                    <a:gd name="connsiteY4" fmla="*/ 0 h 223840"/>
                    <a:gd name="connsiteX0" fmla="*/ 172941 w 754578"/>
                    <a:gd name="connsiteY0" fmla="*/ 0 h 219864"/>
                    <a:gd name="connsiteX1" fmla="*/ 754578 w 754578"/>
                    <a:gd name="connsiteY1" fmla="*/ 7952 h 219864"/>
                    <a:gd name="connsiteX2" fmla="*/ 646793 w 754578"/>
                    <a:gd name="connsiteY2" fmla="*/ 219864 h 219864"/>
                    <a:gd name="connsiteX3" fmla="*/ 0 w 754578"/>
                    <a:gd name="connsiteY3" fmla="*/ 218263 h 219864"/>
                    <a:gd name="connsiteX4" fmla="*/ 172941 w 754578"/>
                    <a:gd name="connsiteY4" fmla="*/ 0 h 219864"/>
                    <a:gd name="connsiteX0" fmla="*/ 172941 w 818189"/>
                    <a:gd name="connsiteY0" fmla="*/ 0 h 219864"/>
                    <a:gd name="connsiteX1" fmla="*/ 818189 w 818189"/>
                    <a:gd name="connsiteY1" fmla="*/ 31806 h 219864"/>
                    <a:gd name="connsiteX2" fmla="*/ 646793 w 818189"/>
                    <a:gd name="connsiteY2" fmla="*/ 219864 h 219864"/>
                    <a:gd name="connsiteX3" fmla="*/ 0 w 818189"/>
                    <a:gd name="connsiteY3" fmla="*/ 218263 h 219864"/>
                    <a:gd name="connsiteX4" fmla="*/ 172941 w 818189"/>
                    <a:gd name="connsiteY4" fmla="*/ 0 h 219864"/>
                    <a:gd name="connsiteX0" fmla="*/ 172941 w 806262"/>
                    <a:gd name="connsiteY0" fmla="*/ 0 h 219864"/>
                    <a:gd name="connsiteX1" fmla="*/ 806262 w 806262"/>
                    <a:gd name="connsiteY1" fmla="*/ 11928 h 219864"/>
                    <a:gd name="connsiteX2" fmla="*/ 646793 w 806262"/>
                    <a:gd name="connsiteY2" fmla="*/ 219864 h 219864"/>
                    <a:gd name="connsiteX3" fmla="*/ 0 w 806262"/>
                    <a:gd name="connsiteY3" fmla="*/ 218263 h 219864"/>
                    <a:gd name="connsiteX4" fmla="*/ 172941 w 806262"/>
                    <a:gd name="connsiteY4" fmla="*/ 0 h 219864"/>
                    <a:gd name="connsiteX0" fmla="*/ 172941 w 798310"/>
                    <a:gd name="connsiteY0" fmla="*/ 0 h 219864"/>
                    <a:gd name="connsiteX1" fmla="*/ 798310 w 798310"/>
                    <a:gd name="connsiteY1" fmla="*/ 15903 h 219864"/>
                    <a:gd name="connsiteX2" fmla="*/ 646793 w 798310"/>
                    <a:gd name="connsiteY2" fmla="*/ 219864 h 219864"/>
                    <a:gd name="connsiteX3" fmla="*/ 0 w 798310"/>
                    <a:gd name="connsiteY3" fmla="*/ 218263 h 219864"/>
                    <a:gd name="connsiteX4" fmla="*/ 172941 w 798310"/>
                    <a:gd name="connsiteY4" fmla="*/ 0 h 219864"/>
                    <a:gd name="connsiteX0" fmla="*/ 172941 w 798310"/>
                    <a:gd name="connsiteY0" fmla="*/ 0 h 259620"/>
                    <a:gd name="connsiteX1" fmla="*/ 798310 w 798310"/>
                    <a:gd name="connsiteY1" fmla="*/ 15903 h 259620"/>
                    <a:gd name="connsiteX2" fmla="*/ 614988 w 798310"/>
                    <a:gd name="connsiteY2" fmla="*/ 259620 h 259620"/>
                    <a:gd name="connsiteX3" fmla="*/ 0 w 798310"/>
                    <a:gd name="connsiteY3" fmla="*/ 218263 h 259620"/>
                    <a:gd name="connsiteX4" fmla="*/ 172941 w 798310"/>
                    <a:gd name="connsiteY4" fmla="*/ 0 h 259620"/>
                    <a:gd name="connsiteX0" fmla="*/ 188843 w 814212"/>
                    <a:gd name="connsiteY0" fmla="*/ 0 h 259620"/>
                    <a:gd name="connsiteX1" fmla="*/ 814212 w 814212"/>
                    <a:gd name="connsiteY1" fmla="*/ 15903 h 259620"/>
                    <a:gd name="connsiteX2" fmla="*/ 630890 w 814212"/>
                    <a:gd name="connsiteY2" fmla="*/ 259620 h 259620"/>
                    <a:gd name="connsiteX3" fmla="*/ 0 w 814212"/>
                    <a:gd name="connsiteY3" fmla="*/ 254043 h 259620"/>
                    <a:gd name="connsiteX4" fmla="*/ 188843 w 814212"/>
                    <a:gd name="connsiteY4" fmla="*/ 0 h 259620"/>
                    <a:gd name="connsiteX0" fmla="*/ 208721 w 834090"/>
                    <a:gd name="connsiteY0" fmla="*/ 0 h 259620"/>
                    <a:gd name="connsiteX1" fmla="*/ 834090 w 834090"/>
                    <a:gd name="connsiteY1" fmla="*/ 15903 h 259620"/>
                    <a:gd name="connsiteX2" fmla="*/ 650768 w 834090"/>
                    <a:gd name="connsiteY2" fmla="*/ 259620 h 259620"/>
                    <a:gd name="connsiteX3" fmla="*/ 0 w 834090"/>
                    <a:gd name="connsiteY3" fmla="*/ 254043 h 259620"/>
                    <a:gd name="connsiteX4" fmla="*/ 208721 w 834090"/>
                    <a:gd name="connsiteY4" fmla="*/ 0 h 259620"/>
                    <a:gd name="connsiteX0" fmla="*/ 268356 w 893725"/>
                    <a:gd name="connsiteY0" fmla="*/ 0 h 259620"/>
                    <a:gd name="connsiteX1" fmla="*/ 893725 w 893725"/>
                    <a:gd name="connsiteY1" fmla="*/ 15903 h 259620"/>
                    <a:gd name="connsiteX2" fmla="*/ 710403 w 893725"/>
                    <a:gd name="connsiteY2" fmla="*/ 259620 h 259620"/>
                    <a:gd name="connsiteX3" fmla="*/ 0 w 893725"/>
                    <a:gd name="connsiteY3" fmla="*/ 254043 h 259620"/>
                    <a:gd name="connsiteX4" fmla="*/ 268356 w 893725"/>
                    <a:gd name="connsiteY4" fmla="*/ 0 h 259620"/>
                    <a:gd name="connsiteX0" fmla="*/ 260405 w 885774"/>
                    <a:gd name="connsiteY0" fmla="*/ 0 h 259620"/>
                    <a:gd name="connsiteX1" fmla="*/ 885774 w 885774"/>
                    <a:gd name="connsiteY1" fmla="*/ 15903 h 259620"/>
                    <a:gd name="connsiteX2" fmla="*/ 702452 w 885774"/>
                    <a:gd name="connsiteY2" fmla="*/ 259620 h 259620"/>
                    <a:gd name="connsiteX3" fmla="*/ 0 w 885774"/>
                    <a:gd name="connsiteY3" fmla="*/ 254043 h 259620"/>
                    <a:gd name="connsiteX4" fmla="*/ 260405 w 885774"/>
                    <a:gd name="connsiteY4" fmla="*/ 0 h 259620"/>
                    <a:gd name="connsiteX0" fmla="*/ 220648 w 885774"/>
                    <a:gd name="connsiteY0" fmla="*/ 0 h 243717"/>
                    <a:gd name="connsiteX1" fmla="*/ 885774 w 885774"/>
                    <a:gd name="connsiteY1" fmla="*/ 0 h 243717"/>
                    <a:gd name="connsiteX2" fmla="*/ 702452 w 885774"/>
                    <a:gd name="connsiteY2" fmla="*/ 243717 h 243717"/>
                    <a:gd name="connsiteX3" fmla="*/ 0 w 885774"/>
                    <a:gd name="connsiteY3" fmla="*/ 238140 h 243717"/>
                    <a:gd name="connsiteX4" fmla="*/ 220648 w 885774"/>
                    <a:gd name="connsiteY4" fmla="*/ 0 h 2437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85774" h="243717">
                      <a:moveTo>
                        <a:pt x="220648" y="0"/>
                      </a:moveTo>
                      <a:lnTo>
                        <a:pt x="885774" y="0"/>
                      </a:lnTo>
                      <a:lnTo>
                        <a:pt x="702452" y="243717"/>
                      </a:lnTo>
                      <a:lnTo>
                        <a:pt x="0" y="238140"/>
                      </a:lnTo>
                      <a:lnTo>
                        <a:pt x="220648" y="0"/>
                      </a:lnTo>
                      <a:close/>
                    </a:path>
                  </a:pathLst>
                </a:custGeom>
                <a:solidFill>
                  <a:srgbClr val="FFFFFF">
                    <a:lumMod val="50000"/>
                  </a:srgbClr>
                </a:solidFill>
                <a:ln w="25400" cap="flat" cmpd="sng" algn="ctr">
                  <a:noFill/>
                  <a:prstDash val="solid"/>
                </a:ln>
                <a:effectLst>
                  <a:softEdge rad="31750"/>
                </a:effectLst>
              </p:spPr>
              <p:txBody>
                <a:bodyPr rtlCol="0" anchor="ctr"/>
                <a:lstStyle>
                  <a:defPPr>
                    <a:defRPr lang="nl-NL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9pPr>
                </a:lstStyle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600" b="0" i="0" u="none" strike="noStrike" kern="0" cap="none" spc="0" normalizeH="0" baseline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j-lt"/>
                    <a:ea typeface="Adobe Heiti Std R" panose="020B0400000000000000" pitchFamily="34" charset="-128"/>
                    <a:cs typeface="Segoe UI Light" panose="020B0502040204020203" pitchFamily="34" charset="0"/>
                  </a:endParaRPr>
                </a:p>
              </p:txBody>
            </p:sp>
            <p:grpSp>
              <p:nvGrpSpPr>
                <p:cNvPr id="56" name="Groep 55"/>
                <p:cNvGrpSpPr/>
                <p:nvPr userDrawn="1"/>
              </p:nvGrpSpPr>
              <p:grpSpPr>
                <a:xfrm>
                  <a:off x="15281106" y="1587338"/>
                  <a:ext cx="511775" cy="560304"/>
                  <a:chOff x="10604642" y="969717"/>
                  <a:chExt cx="1290643" cy="1427163"/>
                </a:xfrm>
              </p:grpSpPr>
              <p:grpSp>
                <p:nvGrpSpPr>
                  <p:cNvPr id="57" name="Group 879"/>
                  <p:cNvGrpSpPr>
                    <a:grpSpLocks noChangeAspect="1"/>
                  </p:cNvGrpSpPr>
                  <p:nvPr userDrawn="1"/>
                </p:nvGrpSpPr>
                <p:grpSpPr bwMode="auto">
                  <a:xfrm>
                    <a:off x="10604642" y="969717"/>
                    <a:ext cx="1290643" cy="1427163"/>
                    <a:chOff x="4798" y="1515"/>
                    <a:chExt cx="813" cy="899"/>
                  </a:xfrm>
                </p:grpSpPr>
                <p:sp>
                  <p:nvSpPr>
                    <p:cNvPr id="59" name="Freeform 886"/>
                    <p:cNvSpPr>
                      <a:spLocks/>
                    </p:cNvSpPr>
                    <p:nvPr userDrawn="1"/>
                  </p:nvSpPr>
                  <p:spPr bwMode="auto">
                    <a:xfrm>
                      <a:off x="5269" y="1515"/>
                      <a:ext cx="71" cy="898"/>
                    </a:xfrm>
                    <a:custGeom>
                      <a:avLst/>
                      <a:gdLst>
                        <a:gd name="T0" fmla="*/ 282 w 282"/>
                        <a:gd name="T1" fmla="*/ 0 h 3595"/>
                        <a:gd name="T2" fmla="*/ 282 w 282"/>
                        <a:gd name="T3" fmla="*/ 3138 h 3595"/>
                        <a:gd name="T4" fmla="*/ 0 w 282"/>
                        <a:gd name="T5" fmla="*/ 3595 h 3595"/>
                        <a:gd name="T6" fmla="*/ 0 w 282"/>
                        <a:gd name="T7" fmla="*/ 285 h 3595"/>
                        <a:gd name="T8" fmla="*/ 282 w 282"/>
                        <a:gd name="T9" fmla="*/ 0 h 359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282" h="3595">
                          <a:moveTo>
                            <a:pt x="282" y="0"/>
                          </a:moveTo>
                          <a:lnTo>
                            <a:pt x="282" y="3138"/>
                          </a:lnTo>
                          <a:lnTo>
                            <a:pt x="0" y="3595"/>
                          </a:lnTo>
                          <a:lnTo>
                            <a:pt x="0" y="285"/>
                          </a:lnTo>
                          <a:lnTo>
                            <a:pt x="282" y="0"/>
                          </a:lnTo>
                          <a:close/>
                        </a:path>
                      </a:pathLst>
                    </a:custGeom>
                    <a:solidFill>
                      <a:srgbClr val="FFC000"/>
                    </a:solidFill>
                    <a:ln w="0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>
                      <a:defPPr>
                        <a:defRPr lang="nl-NL"/>
                      </a:defPPr>
                      <a:lvl1pPr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1pPr>
                      <a:lvl2pPr marL="4572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2pPr>
                      <a:lvl3pPr marL="9144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3pPr>
                      <a:lvl4pPr marL="13716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4pPr>
                      <a:lvl5pPr marL="18288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5pPr>
                      <a:lvl6pPr marL="22860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6pPr>
                      <a:lvl7pPr marL="27432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7pPr>
                      <a:lvl8pPr marL="32004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8pPr>
                      <a:lvl9pPr marL="36576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9pPr>
                    </a:lstStyle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nl-NL" sz="1600" b="0" i="0" u="none" strike="noStrike" kern="0" cap="none" spc="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j-lt"/>
                        <a:ea typeface="Adobe Heiti Std R" panose="020B0400000000000000" pitchFamily="34" charset="-128"/>
                        <a:cs typeface="Segoe UI Light" panose="020B0502040204020203" pitchFamily="34" charset="0"/>
                      </a:endParaRPr>
                    </a:p>
                  </p:txBody>
                </p:sp>
                <p:sp>
                  <p:nvSpPr>
                    <p:cNvPr id="60" name="Rectangle 880"/>
                    <p:cNvSpPr>
                      <a:spLocks noChangeArrowheads="1"/>
                    </p:cNvSpPr>
                    <p:nvPr userDrawn="1"/>
                  </p:nvSpPr>
                  <p:spPr bwMode="auto">
                    <a:xfrm>
                      <a:off x="4798" y="1515"/>
                      <a:ext cx="813" cy="899"/>
                    </a:xfrm>
                    <a:prstGeom prst="rect">
                      <a:avLst/>
                    </a:prstGeom>
                    <a:noFill/>
                    <a:ln w="0">
                      <a:noFill/>
                      <a:prstDash val="solid"/>
                      <a:miter lim="800000"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>
                      <a:defPPr>
                        <a:defRPr lang="nl-NL"/>
                      </a:defPPr>
                      <a:lvl1pPr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1pPr>
                      <a:lvl2pPr marL="4572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2pPr>
                      <a:lvl3pPr marL="9144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3pPr>
                      <a:lvl4pPr marL="13716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4pPr>
                      <a:lvl5pPr marL="18288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5pPr>
                      <a:lvl6pPr marL="22860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6pPr>
                      <a:lvl7pPr marL="27432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7pPr>
                      <a:lvl8pPr marL="32004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8pPr>
                      <a:lvl9pPr marL="36576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9pPr>
                    </a:lstStyle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nl-NL" sz="1600" b="0" i="0" u="none" strike="noStrike" kern="0" cap="none" spc="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j-lt"/>
                        <a:ea typeface="Adobe Heiti Std R" panose="020B0400000000000000" pitchFamily="34" charset="-128"/>
                        <a:cs typeface="Segoe UI Light" panose="020B0502040204020203" pitchFamily="34" charset="0"/>
                      </a:endParaRPr>
                    </a:p>
                  </p:txBody>
                </p:sp>
                <p:sp>
                  <p:nvSpPr>
                    <p:cNvPr id="61" name="Rectangle 881"/>
                    <p:cNvSpPr>
                      <a:spLocks noChangeArrowheads="1"/>
                    </p:cNvSpPr>
                    <p:nvPr userDrawn="1"/>
                  </p:nvSpPr>
                  <p:spPr bwMode="auto">
                    <a:xfrm>
                      <a:off x="4798" y="1857"/>
                      <a:ext cx="228" cy="557"/>
                    </a:xfrm>
                    <a:prstGeom prst="rect">
                      <a:avLst/>
                    </a:prstGeom>
                    <a:gradFill flip="none" rotWithShape="1">
                      <a:gsLst>
                        <a:gs pos="0">
                          <a:srgbClr val="002060"/>
                        </a:gs>
                        <a:gs pos="100000">
                          <a:srgbClr val="1929FF"/>
                        </a:gs>
                      </a:gsLst>
                      <a:lin ang="16200000" scaled="1"/>
                      <a:tileRect/>
                    </a:gradFill>
                    <a:ln w="0">
                      <a:noFill/>
                      <a:prstDash val="solid"/>
                      <a:miter lim="800000"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>
                      <a:defPPr>
                        <a:defRPr lang="nl-NL"/>
                      </a:defPPr>
                      <a:lvl1pPr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1pPr>
                      <a:lvl2pPr marL="4572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2pPr>
                      <a:lvl3pPr marL="9144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3pPr>
                      <a:lvl4pPr marL="13716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4pPr>
                      <a:lvl5pPr marL="18288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5pPr>
                      <a:lvl6pPr marL="22860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6pPr>
                      <a:lvl7pPr marL="27432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7pPr>
                      <a:lvl8pPr marL="32004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8pPr>
                      <a:lvl9pPr marL="36576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9pPr>
                    </a:lstStyle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nl-NL" sz="1600" b="0" i="0" u="none" strike="noStrike" kern="0" cap="none" spc="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j-lt"/>
                        <a:ea typeface="Adobe Heiti Std R" panose="020B0400000000000000" pitchFamily="34" charset="-128"/>
                        <a:cs typeface="Segoe UI Light" panose="020B0502040204020203" pitchFamily="34" charset="0"/>
                      </a:endParaRPr>
                    </a:p>
                  </p:txBody>
                </p:sp>
                <p:sp>
                  <p:nvSpPr>
                    <p:cNvPr id="62" name="Freeform 882"/>
                    <p:cNvSpPr>
                      <a:spLocks/>
                    </p:cNvSpPr>
                    <p:nvPr userDrawn="1"/>
                  </p:nvSpPr>
                  <p:spPr bwMode="auto">
                    <a:xfrm>
                      <a:off x="4798" y="1771"/>
                      <a:ext cx="314" cy="86"/>
                    </a:xfrm>
                    <a:custGeom>
                      <a:avLst/>
                      <a:gdLst>
                        <a:gd name="T0" fmla="*/ 411 w 1255"/>
                        <a:gd name="T1" fmla="*/ 0 h 342"/>
                        <a:gd name="T2" fmla="*/ 1255 w 1255"/>
                        <a:gd name="T3" fmla="*/ 0 h 342"/>
                        <a:gd name="T4" fmla="*/ 913 w 1255"/>
                        <a:gd name="T5" fmla="*/ 342 h 342"/>
                        <a:gd name="T6" fmla="*/ 0 w 1255"/>
                        <a:gd name="T7" fmla="*/ 342 h 342"/>
                        <a:gd name="T8" fmla="*/ 411 w 1255"/>
                        <a:gd name="T9" fmla="*/ 0 h 34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1255" h="342">
                          <a:moveTo>
                            <a:pt x="411" y="0"/>
                          </a:moveTo>
                          <a:lnTo>
                            <a:pt x="1255" y="0"/>
                          </a:lnTo>
                          <a:lnTo>
                            <a:pt x="913" y="342"/>
                          </a:lnTo>
                          <a:lnTo>
                            <a:pt x="0" y="342"/>
                          </a:lnTo>
                          <a:lnTo>
                            <a:pt x="411" y="0"/>
                          </a:lnTo>
                          <a:close/>
                        </a:path>
                      </a:pathLst>
                    </a:custGeom>
                    <a:solidFill>
                      <a:srgbClr val="0039AC"/>
                    </a:solidFill>
                    <a:ln w="0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>
                      <a:defPPr>
                        <a:defRPr lang="nl-NL"/>
                      </a:defPPr>
                      <a:lvl1pPr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1pPr>
                      <a:lvl2pPr marL="4572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2pPr>
                      <a:lvl3pPr marL="9144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3pPr>
                      <a:lvl4pPr marL="13716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4pPr>
                      <a:lvl5pPr marL="18288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5pPr>
                      <a:lvl6pPr marL="22860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6pPr>
                      <a:lvl7pPr marL="27432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7pPr>
                      <a:lvl8pPr marL="32004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8pPr>
                      <a:lvl9pPr marL="36576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9pPr>
                    </a:lstStyle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nl-NL" sz="1600" b="0" i="0" u="none" strike="noStrike" kern="0" cap="none" spc="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j-lt"/>
                        <a:ea typeface="Adobe Heiti Std R" panose="020B0400000000000000" pitchFamily="34" charset="-128"/>
                        <a:cs typeface="Segoe UI Light" panose="020B0502040204020203" pitchFamily="34" charset="0"/>
                      </a:endParaRPr>
                    </a:p>
                  </p:txBody>
                </p:sp>
                <p:sp>
                  <p:nvSpPr>
                    <p:cNvPr id="63" name="Freeform 883"/>
                    <p:cNvSpPr>
                      <a:spLocks/>
                    </p:cNvSpPr>
                    <p:nvPr userDrawn="1"/>
                  </p:nvSpPr>
                  <p:spPr bwMode="auto">
                    <a:xfrm>
                      <a:off x="5026" y="1771"/>
                      <a:ext cx="85" cy="642"/>
                    </a:xfrm>
                    <a:custGeom>
                      <a:avLst/>
                      <a:gdLst>
                        <a:gd name="T0" fmla="*/ 342 w 342"/>
                        <a:gd name="T1" fmla="*/ 0 h 2568"/>
                        <a:gd name="T2" fmla="*/ 342 w 342"/>
                        <a:gd name="T3" fmla="*/ 2111 h 2568"/>
                        <a:gd name="T4" fmla="*/ 0 w 342"/>
                        <a:gd name="T5" fmla="*/ 2568 h 2568"/>
                        <a:gd name="T6" fmla="*/ 0 w 342"/>
                        <a:gd name="T7" fmla="*/ 342 h 2568"/>
                        <a:gd name="T8" fmla="*/ 342 w 342"/>
                        <a:gd name="T9" fmla="*/ 0 h 256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342" h="2568">
                          <a:moveTo>
                            <a:pt x="342" y="0"/>
                          </a:moveTo>
                          <a:lnTo>
                            <a:pt x="342" y="2111"/>
                          </a:lnTo>
                          <a:lnTo>
                            <a:pt x="0" y="2568"/>
                          </a:lnTo>
                          <a:lnTo>
                            <a:pt x="0" y="342"/>
                          </a:lnTo>
                          <a:lnTo>
                            <a:pt x="342" y="0"/>
                          </a:lnTo>
                          <a:close/>
                        </a:path>
                      </a:pathLst>
                    </a:custGeom>
                    <a:solidFill>
                      <a:srgbClr val="000075"/>
                    </a:solidFill>
                    <a:ln w="0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>
                      <a:defPPr>
                        <a:defRPr lang="nl-NL"/>
                      </a:defPPr>
                      <a:lvl1pPr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1pPr>
                      <a:lvl2pPr marL="4572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2pPr>
                      <a:lvl3pPr marL="9144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3pPr>
                      <a:lvl4pPr marL="13716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4pPr>
                      <a:lvl5pPr marL="18288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5pPr>
                      <a:lvl6pPr marL="22860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6pPr>
                      <a:lvl7pPr marL="27432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7pPr>
                      <a:lvl8pPr marL="32004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8pPr>
                      <a:lvl9pPr marL="36576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9pPr>
                    </a:lstStyle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nl-NL" sz="1600" b="0" i="0" u="none" strike="noStrike" kern="0" cap="none" spc="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j-lt"/>
                        <a:ea typeface="Adobe Heiti Std R" panose="020B0400000000000000" pitchFamily="34" charset="-128"/>
                        <a:cs typeface="Segoe UI Light" panose="020B0502040204020203" pitchFamily="34" charset="0"/>
                      </a:endParaRPr>
                    </a:p>
                  </p:txBody>
                </p:sp>
                <p:sp>
                  <p:nvSpPr>
                    <p:cNvPr id="64" name="Freeform 884"/>
                    <p:cNvSpPr>
                      <a:spLocks/>
                    </p:cNvSpPr>
                    <p:nvPr userDrawn="1"/>
                  </p:nvSpPr>
                  <p:spPr bwMode="auto">
                    <a:xfrm>
                      <a:off x="5054" y="1515"/>
                      <a:ext cx="286" cy="72"/>
                    </a:xfrm>
                    <a:custGeom>
                      <a:avLst/>
                      <a:gdLst>
                        <a:gd name="T0" fmla="*/ 318 w 1140"/>
                        <a:gd name="T1" fmla="*/ 0 h 289"/>
                        <a:gd name="T2" fmla="*/ 1140 w 1140"/>
                        <a:gd name="T3" fmla="*/ 0 h 289"/>
                        <a:gd name="T4" fmla="*/ 855 w 1140"/>
                        <a:gd name="T5" fmla="*/ 289 h 289"/>
                        <a:gd name="T6" fmla="*/ 0 w 1140"/>
                        <a:gd name="T7" fmla="*/ 289 h 289"/>
                        <a:gd name="T8" fmla="*/ 318 w 1140"/>
                        <a:gd name="T9" fmla="*/ 0 h 28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1140" h="289">
                          <a:moveTo>
                            <a:pt x="318" y="0"/>
                          </a:moveTo>
                          <a:lnTo>
                            <a:pt x="1140" y="0"/>
                          </a:lnTo>
                          <a:lnTo>
                            <a:pt x="855" y="289"/>
                          </a:lnTo>
                          <a:lnTo>
                            <a:pt x="0" y="289"/>
                          </a:lnTo>
                          <a:lnTo>
                            <a:pt x="318" y="0"/>
                          </a:lnTo>
                          <a:close/>
                        </a:path>
                      </a:pathLst>
                    </a:custGeom>
                    <a:solidFill>
                      <a:srgbClr val="EEFF26"/>
                    </a:solidFill>
                    <a:ln w="0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>
                      <a:defPPr>
                        <a:defRPr lang="nl-NL"/>
                      </a:defPPr>
                      <a:lvl1pPr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1pPr>
                      <a:lvl2pPr marL="4572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2pPr>
                      <a:lvl3pPr marL="9144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3pPr>
                      <a:lvl4pPr marL="13716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4pPr>
                      <a:lvl5pPr marL="18288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5pPr>
                      <a:lvl6pPr marL="22860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6pPr>
                      <a:lvl7pPr marL="27432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7pPr>
                      <a:lvl8pPr marL="32004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8pPr>
                      <a:lvl9pPr marL="36576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9pPr>
                    </a:lstStyle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nl-NL" sz="1600" b="0" i="0" u="none" strike="noStrike" kern="0" cap="none" spc="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j-lt"/>
                        <a:ea typeface="Adobe Heiti Std R" panose="020B0400000000000000" pitchFamily="34" charset="-128"/>
                        <a:cs typeface="Segoe UI Light" panose="020B0502040204020203" pitchFamily="34" charset="0"/>
                      </a:endParaRPr>
                    </a:p>
                  </p:txBody>
                </p:sp>
                <p:sp>
                  <p:nvSpPr>
                    <p:cNvPr id="65" name="Rectangle 885"/>
                    <p:cNvSpPr>
                      <a:spLocks noChangeArrowheads="1"/>
                    </p:cNvSpPr>
                    <p:nvPr userDrawn="1"/>
                  </p:nvSpPr>
                  <p:spPr bwMode="auto">
                    <a:xfrm>
                      <a:off x="5054" y="1587"/>
                      <a:ext cx="215" cy="827"/>
                    </a:xfrm>
                    <a:prstGeom prst="rect">
                      <a:avLst/>
                    </a:prstGeom>
                    <a:gradFill flip="none" rotWithShape="1">
                      <a:gsLst>
                        <a:gs pos="0">
                          <a:srgbClr val="FFC000"/>
                        </a:gs>
                        <a:gs pos="100000">
                          <a:srgbClr val="FFFF00"/>
                        </a:gs>
                      </a:gsLst>
                      <a:lin ang="16200000" scaled="1"/>
                      <a:tileRect/>
                    </a:gradFill>
                    <a:ln w="0">
                      <a:noFill/>
                      <a:prstDash val="solid"/>
                      <a:miter lim="800000"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>
                      <a:defPPr>
                        <a:defRPr lang="nl-NL"/>
                      </a:defPPr>
                      <a:lvl1pPr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1pPr>
                      <a:lvl2pPr marL="4572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2pPr>
                      <a:lvl3pPr marL="9144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3pPr>
                      <a:lvl4pPr marL="13716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4pPr>
                      <a:lvl5pPr marL="18288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5pPr>
                      <a:lvl6pPr marL="22860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6pPr>
                      <a:lvl7pPr marL="27432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7pPr>
                      <a:lvl8pPr marL="32004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8pPr>
                      <a:lvl9pPr marL="36576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9pPr>
                    </a:lstStyle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nl-NL" sz="1600" b="0" i="0" u="none" strike="noStrike" kern="0" cap="none" spc="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j-lt"/>
                        <a:ea typeface="Adobe Heiti Std R" panose="020B0400000000000000" pitchFamily="34" charset="-128"/>
                        <a:cs typeface="Segoe UI Light" panose="020B0502040204020203" pitchFamily="34" charset="0"/>
                      </a:endParaRPr>
                    </a:p>
                  </p:txBody>
                </p:sp>
                <p:sp>
                  <p:nvSpPr>
                    <p:cNvPr id="66" name="Rectangle 887"/>
                    <p:cNvSpPr>
                      <a:spLocks noChangeArrowheads="1"/>
                    </p:cNvSpPr>
                    <p:nvPr userDrawn="1"/>
                  </p:nvSpPr>
                  <p:spPr bwMode="auto">
                    <a:xfrm>
                      <a:off x="5298" y="1771"/>
                      <a:ext cx="228" cy="643"/>
                    </a:xfrm>
                    <a:prstGeom prst="rect">
                      <a:avLst/>
                    </a:prstGeom>
                    <a:gradFill flip="none" rotWithShape="1">
                      <a:gsLst>
                        <a:gs pos="0">
                          <a:srgbClr val="B80004"/>
                        </a:gs>
                        <a:gs pos="100000">
                          <a:srgbClr val="FF0000"/>
                        </a:gs>
                      </a:gsLst>
                      <a:lin ang="16200000" scaled="1"/>
                      <a:tileRect/>
                    </a:gradFill>
                    <a:ln w="0">
                      <a:noFill/>
                      <a:prstDash val="solid"/>
                      <a:miter lim="800000"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>
                      <a:defPPr>
                        <a:defRPr lang="nl-NL"/>
                      </a:defPPr>
                      <a:lvl1pPr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1pPr>
                      <a:lvl2pPr marL="4572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2pPr>
                      <a:lvl3pPr marL="9144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3pPr>
                      <a:lvl4pPr marL="13716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4pPr>
                      <a:lvl5pPr marL="18288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5pPr>
                      <a:lvl6pPr marL="22860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6pPr>
                      <a:lvl7pPr marL="27432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7pPr>
                      <a:lvl8pPr marL="32004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8pPr>
                      <a:lvl9pPr marL="36576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9pPr>
                    </a:lstStyle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nl-NL" sz="1600" b="0" i="0" u="none" strike="noStrike" kern="0" cap="none" spc="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j-lt"/>
                        <a:ea typeface="Adobe Heiti Std R" panose="020B0400000000000000" pitchFamily="34" charset="-128"/>
                        <a:cs typeface="Segoe UI Light" panose="020B0502040204020203" pitchFamily="34" charset="0"/>
                      </a:endParaRPr>
                    </a:p>
                  </p:txBody>
                </p:sp>
                <p:sp>
                  <p:nvSpPr>
                    <p:cNvPr id="67" name="Freeform 888"/>
                    <p:cNvSpPr>
                      <a:spLocks/>
                    </p:cNvSpPr>
                    <p:nvPr userDrawn="1"/>
                  </p:nvSpPr>
                  <p:spPr bwMode="auto">
                    <a:xfrm>
                      <a:off x="5526" y="1686"/>
                      <a:ext cx="85" cy="727"/>
                    </a:xfrm>
                    <a:custGeom>
                      <a:avLst/>
                      <a:gdLst>
                        <a:gd name="T0" fmla="*/ 342 w 342"/>
                        <a:gd name="T1" fmla="*/ 0 h 2911"/>
                        <a:gd name="T2" fmla="*/ 342 w 342"/>
                        <a:gd name="T3" fmla="*/ 2477 h 2911"/>
                        <a:gd name="T4" fmla="*/ 0 w 342"/>
                        <a:gd name="T5" fmla="*/ 2911 h 2911"/>
                        <a:gd name="T6" fmla="*/ 0 w 342"/>
                        <a:gd name="T7" fmla="*/ 334 h 2911"/>
                        <a:gd name="T8" fmla="*/ 342 w 342"/>
                        <a:gd name="T9" fmla="*/ 0 h 291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342" h="2911">
                          <a:moveTo>
                            <a:pt x="342" y="0"/>
                          </a:moveTo>
                          <a:lnTo>
                            <a:pt x="342" y="2477"/>
                          </a:lnTo>
                          <a:lnTo>
                            <a:pt x="0" y="2911"/>
                          </a:lnTo>
                          <a:lnTo>
                            <a:pt x="0" y="334"/>
                          </a:lnTo>
                          <a:lnTo>
                            <a:pt x="342" y="0"/>
                          </a:lnTo>
                          <a:close/>
                        </a:path>
                      </a:pathLst>
                    </a:custGeom>
                    <a:solidFill>
                      <a:srgbClr val="C2001B"/>
                    </a:solidFill>
                    <a:ln w="0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>
                      <a:defPPr>
                        <a:defRPr lang="nl-NL"/>
                      </a:defPPr>
                      <a:lvl1pPr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1pPr>
                      <a:lvl2pPr marL="4572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2pPr>
                      <a:lvl3pPr marL="9144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3pPr>
                      <a:lvl4pPr marL="13716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4pPr>
                      <a:lvl5pPr marL="18288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5pPr>
                      <a:lvl6pPr marL="22860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6pPr>
                      <a:lvl7pPr marL="27432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7pPr>
                      <a:lvl8pPr marL="32004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8pPr>
                      <a:lvl9pPr marL="36576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9pPr>
                    </a:lstStyle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nl-NL" sz="1600" b="0" i="0" u="none" strike="noStrike" kern="0" cap="none" spc="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j-lt"/>
                        <a:ea typeface="Adobe Heiti Std R" panose="020B0400000000000000" pitchFamily="34" charset="-128"/>
                        <a:cs typeface="Segoe UI Light" panose="020B0502040204020203" pitchFamily="34" charset="0"/>
                      </a:endParaRPr>
                    </a:p>
                  </p:txBody>
                </p:sp>
              </p:grpSp>
              <p:sp>
                <p:nvSpPr>
                  <p:cNvPr id="58" name="Vrije vorm 57"/>
                  <p:cNvSpPr/>
                  <p:nvPr userDrawn="1"/>
                </p:nvSpPr>
                <p:spPr>
                  <a:xfrm>
                    <a:off x="11389225" y="1241176"/>
                    <a:ext cx="506025" cy="137883"/>
                  </a:xfrm>
                  <a:custGeom>
                    <a:avLst/>
                    <a:gdLst>
                      <a:gd name="connsiteX0" fmla="*/ 0 w 508407"/>
                      <a:gd name="connsiteY0" fmla="*/ 142646 h 146304"/>
                      <a:gd name="connsiteX1" fmla="*/ 369418 w 508407"/>
                      <a:gd name="connsiteY1" fmla="*/ 146304 h 146304"/>
                      <a:gd name="connsiteX2" fmla="*/ 508407 w 508407"/>
                      <a:gd name="connsiteY2" fmla="*/ 0 h 146304"/>
                      <a:gd name="connsiteX3" fmla="*/ 168250 w 508407"/>
                      <a:gd name="connsiteY3" fmla="*/ 0 h 146304"/>
                      <a:gd name="connsiteX4" fmla="*/ 0 w 508407"/>
                      <a:gd name="connsiteY4" fmla="*/ 142646 h 146304"/>
                      <a:gd name="connsiteX0" fmla="*/ 0 w 508407"/>
                      <a:gd name="connsiteY0" fmla="*/ 142646 h 142646"/>
                      <a:gd name="connsiteX1" fmla="*/ 376562 w 508407"/>
                      <a:gd name="connsiteY1" fmla="*/ 136779 h 142646"/>
                      <a:gd name="connsiteX2" fmla="*/ 508407 w 508407"/>
                      <a:gd name="connsiteY2" fmla="*/ 0 h 142646"/>
                      <a:gd name="connsiteX3" fmla="*/ 168250 w 508407"/>
                      <a:gd name="connsiteY3" fmla="*/ 0 h 142646"/>
                      <a:gd name="connsiteX4" fmla="*/ 0 w 508407"/>
                      <a:gd name="connsiteY4" fmla="*/ 142646 h 142646"/>
                      <a:gd name="connsiteX0" fmla="*/ 0 w 506025"/>
                      <a:gd name="connsiteY0" fmla="*/ 137883 h 137883"/>
                      <a:gd name="connsiteX1" fmla="*/ 374180 w 506025"/>
                      <a:gd name="connsiteY1" fmla="*/ 136779 h 137883"/>
                      <a:gd name="connsiteX2" fmla="*/ 506025 w 506025"/>
                      <a:gd name="connsiteY2" fmla="*/ 0 h 137883"/>
                      <a:gd name="connsiteX3" fmla="*/ 165868 w 506025"/>
                      <a:gd name="connsiteY3" fmla="*/ 0 h 137883"/>
                      <a:gd name="connsiteX4" fmla="*/ 0 w 506025"/>
                      <a:gd name="connsiteY4" fmla="*/ 137883 h 1378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6025" h="137883">
                        <a:moveTo>
                          <a:pt x="0" y="137883"/>
                        </a:moveTo>
                        <a:lnTo>
                          <a:pt x="374180" y="136779"/>
                        </a:lnTo>
                        <a:lnTo>
                          <a:pt x="506025" y="0"/>
                        </a:lnTo>
                        <a:lnTo>
                          <a:pt x="165868" y="0"/>
                        </a:lnTo>
                        <a:lnTo>
                          <a:pt x="0" y="137883"/>
                        </a:lnTo>
                        <a:close/>
                      </a:path>
                    </a:pathLst>
                  </a:custGeom>
                  <a:solidFill>
                    <a:srgbClr val="C00000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>
                    <a:defPPr>
                      <a:defRPr lang="nl-NL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9pPr>
                  </a:lstStyle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1600" b="0" i="0" u="none" strike="noStrike" kern="0" cap="none" spc="0" normalizeH="0" baseline="0" dirty="0" smtClean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+mj-lt"/>
                      <a:ea typeface="Adobe Heiti Std R" panose="020B0400000000000000" pitchFamily="34" charset="-128"/>
                      <a:cs typeface="Segoe UI Light" panose="020B0502040204020203" pitchFamily="34" charset="0"/>
                    </a:endParaRPr>
                  </a:p>
                </p:txBody>
              </p:sp>
            </p:grpSp>
          </p:grpSp>
          <p:grpSp>
            <p:nvGrpSpPr>
              <p:cNvPr id="39" name="Groep 38"/>
              <p:cNvGrpSpPr/>
              <p:nvPr/>
            </p:nvGrpSpPr>
            <p:grpSpPr>
              <a:xfrm>
                <a:off x="12468521" y="6356844"/>
                <a:ext cx="133446" cy="114786"/>
                <a:chOff x="14587469" y="6356844"/>
                <a:chExt cx="133446" cy="114786"/>
              </a:xfrm>
            </p:grpSpPr>
            <p:sp>
              <p:nvSpPr>
                <p:cNvPr id="45" name="Rectangle 6"/>
                <p:cNvSpPr>
                  <a:spLocks noChangeArrowheads="1"/>
                </p:cNvSpPr>
                <p:nvPr userDrawn="1"/>
              </p:nvSpPr>
              <p:spPr bwMode="auto">
                <a:xfrm>
                  <a:off x="14588703" y="6379233"/>
                  <a:ext cx="130780" cy="91699"/>
                </a:xfrm>
                <a:prstGeom prst="rect">
                  <a:avLst/>
                </a:prstGeom>
                <a:solidFill>
                  <a:srgbClr val="F2FAFF"/>
                </a:solidFill>
                <a:ln w="0">
                  <a:solidFill>
                    <a:schemeClr val="bg2">
                      <a:lumMod val="50000"/>
                    </a:scheme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nl-NL" sz="1800" dirty="0">
                    <a:latin typeface="+mj-lt"/>
                    <a:ea typeface="Adobe Heiti Std R" panose="020B0400000000000000" pitchFamily="34" charset="-128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46" name="Rectangle 15"/>
                <p:cNvSpPr>
                  <a:spLocks noChangeArrowheads="1"/>
                </p:cNvSpPr>
                <p:nvPr userDrawn="1"/>
              </p:nvSpPr>
              <p:spPr bwMode="auto">
                <a:xfrm>
                  <a:off x="14587469" y="6423761"/>
                  <a:ext cx="131076" cy="1446"/>
                </a:xfrm>
                <a:prstGeom prst="rect">
                  <a:avLst/>
                </a:prstGeom>
                <a:gradFill flip="none" rotWithShape="1">
                  <a:gsLst>
                    <a:gs pos="20000">
                      <a:srgbClr val="0039AC"/>
                    </a:gs>
                    <a:gs pos="100000">
                      <a:srgbClr val="90B6FE"/>
                    </a:gs>
                  </a:gsLst>
                  <a:lin ang="10800000" scaled="1"/>
                  <a:tileRect/>
                </a:gradFill>
                <a:ln w="0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nl-NL" sz="1800" dirty="0">
                    <a:latin typeface="+mj-lt"/>
                    <a:ea typeface="Adobe Heiti Std R" panose="020B0400000000000000" pitchFamily="34" charset="-128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47" name="Freeform 14"/>
                <p:cNvSpPr>
                  <a:spLocks noEditPoints="1"/>
                </p:cNvSpPr>
                <p:nvPr userDrawn="1"/>
              </p:nvSpPr>
              <p:spPr bwMode="auto">
                <a:xfrm>
                  <a:off x="14588901" y="6356844"/>
                  <a:ext cx="132014" cy="114786"/>
                </a:xfrm>
                <a:custGeom>
                  <a:avLst/>
                  <a:gdLst>
                    <a:gd name="T0" fmla="*/ 48 w 5347"/>
                    <a:gd name="T1" fmla="*/ 48 h 4605"/>
                    <a:gd name="T2" fmla="*/ 48 w 5347"/>
                    <a:gd name="T3" fmla="*/ 4557 h 4605"/>
                    <a:gd name="T4" fmla="*/ 5299 w 5347"/>
                    <a:gd name="T5" fmla="*/ 4557 h 4605"/>
                    <a:gd name="T6" fmla="*/ 5299 w 5347"/>
                    <a:gd name="T7" fmla="*/ 48 h 4605"/>
                    <a:gd name="T8" fmla="*/ 48 w 5347"/>
                    <a:gd name="T9" fmla="*/ 48 h 4605"/>
                    <a:gd name="T10" fmla="*/ 0 w 5347"/>
                    <a:gd name="T11" fmla="*/ 0 h 4605"/>
                    <a:gd name="T12" fmla="*/ 5347 w 5347"/>
                    <a:gd name="T13" fmla="*/ 0 h 4605"/>
                    <a:gd name="T14" fmla="*/ 5347 w 5347"/>
                    <a:gd name="T15" fmla="*/ 4605 h 4605"/>
                    <a:gd name="T16" fmla="*/ 0 w 5347"/>
                    <a:gd name="T17" fmla="*/ 4605 h 4605"/>
                    <a:gd name="T18" fmla="*/ 0 w 5347"/>
                    <a:gd name="T19" fmla="*/ 0 h 46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5347" h="4605">
                      <a:moveTo>
                        <a:pt x="48" y="48"/>
                      </a:moveTo>
                      <a:lnTo>
                        <a:pt x="48" y="4557"/>
                      </a:lnTo>
                      <a:lnTo>
                        <a:pt x="5299" y="4557"/>
                      </a:lnTo>
                      <a:lnTo>
                        <a:pt x="5299" y="48"/>
                      </a:lnTo>
                      <a:lnTo>
                        <a:pt x="48" y="48"/>
                      </a:lnTo>
                      <a:close/>
                      <a:moveTo>
                        <a:pt x="0" y="0"/>
                      </a:moveTo>
                      <a:lnTo>
                        <a:pt x="5347" y="0"/>
                      </a:lnTo>
                      <a:lnTo>
                        <a:pt x="5347" y="4605"/>
                      </a:lnTo>
                      <a:lnTo>
                        <a:pt x="0" y="460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E5D88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nl-NL" sz="1800" dirty="0">
                    <a:latin typeface="+mj-lt"/>
                    <a:ea typeface="Adobe Heiti Std R" panose="020B0400000000000000" pitchFamily="34" charset="-128"/>
                    <a:cs typeface="Segoe UI Light" panose="020B0502040204020203" pitchFamily="34" charset="0"/>
                  </a:endParaRPr>
                </a:p>
              </p:txBody>
            </p:sp>
            <p:cxnSp>
              <p:nvCxnSpPr>
                <p:cNvPr id="48" name="Rechte verbindingslijn 47"/>
                <p:cNvCxnSpPr/>
                <p:nvPr userDrawn="1"/>
              </p:nvCxnSpPr>
              <p:spPr>
                <a:xfrm flipH="1">
                  <a:off x="14654334" y="6382168"/>
                  <a:ext cx="162" cy="86498"/>
                </a:xfrm>
                <a:prstGeom prst="line">
                  <a:avLst/>
                </a:prstGeom>
                <a:ln w="31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Rechte verbindingslijn 48"/>
                <p:cNvCxnSpPr/>
                <p:nvPr userDrawn="1"/>
              </p:nvCxnSpPr>
              <p:spPr>
                <a:xfrm>
                  <a:off x="14689188" y="6382168"/>
                  <a:ext cx="0" cy="86498"/>
                </a:xfrm>
                <a:prstGeom prst="line">
                  <a:avLst/>
                </a:prstGeom>
                <a:ln w="31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Rechte verbindingslijn 49"/>
                <p:cNvCxnSpPr/>
                <p:nvPr userDrawn="1"/>
              </p:nvCxnSpPr>
              <p:spPr>
                <a:xfrm>
                  <a:off x="14619892" y="6382040"/>
                  <a:ext cx="0" cy="85778"/>
                </a:xfrm>
                <a:prstGeom prst="line">
                  <a:avLst/>
                </a:prstGeom>
                <a:ln w="31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Rechte verbindingslijn 50"/>
                <p:cNvCxnSpPr/>
                <p:nvPr userDrawn="1"/>
              </p:nvCxnSpPr>
              <p:spPr>
                <a:xfrm flipH="1">
                  <a:off x="14593115" y="6400164"/>
                  <a:ext cx="121981" cy="0"/>
                </a:xfrm>
                <a:prstGeom prst="line">
                  <a:avLst/>
                </a:prstGeom>
                <a:ln w="31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Rechte verbindingslijn 51"/>
                <p:cNvCxnSpPr/>
                <p:nvPr userDrawn="1"/>
              </p:nvCxnSpPr>
              <p:spPr>
                <a:xfrm flipH="1">
                  <a:off x="14593115" y="6423860"/>
                  <a:ext cx="121981" cy="0"/>
                </a:xfrm>
                <a:prstGeom prst="line">
                  <a:avLst/>
                </a:prstGeom>
                <a:ln w="31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Rechte verbindingslijn 52"/>
                <p:cNvCxnSpPr/>
                <p:nvPr userDrawn="1"/>
              </p:nvCxnSpPr>
              <p:spPr>
                <a:xfrm flipH="1">
                  <a:off x="14593115" y="6447556"/>
                  <a:ext cx="121981" cy="0"/>
                </a:xfrm>
                <a:prstGeom prst="line">
                  <a:avLst/>
                </a:prstGeom>
                <a:ln w="31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4" name="Rectangle 13"/>
                <p:cNvSpPr>
                  <a:spLocks noChangeArrowheads="1"/>
                </p:cNvSpPr>
                <p:nvPr userDrawn="1"/>
              </p:nvSpPr>
              <p:spPr bwMode="auto">
                <a:xfrm>
                  <a:off x="14590283" y="6359138"/>
                  <a:ext cx="128657" cy="19347"/>
                </a:xfrm>
                <a:prstGeom prst="rect">
                  <a:avLst/>
                </a:prstGeom>
                <a:gradFill flip="none" rotWithShape="1">
                  <a:gsLst>
                    <a:gs pos="0">
                      <a:srgbClr val="1929FF"/>
                    </a:gs>
                    <a:gs pos="100000">
                      <a:srgbClr val="90B6FE"/>
                    </a:gs>
                  </a:gsLst>
                  <a:lin ang="10800000" scaled="1"/>
                  <a:tileRect/>
                </a:gradFill>
                <a:ln w="0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nl-NL" sz="1800" dirty="0">
                    <a:latin typeface="+mj-lt"/>
                    <a:ea typeface="Adobe Heiti Std R" panose="020B0400000000000000" pitchFamily="34" charset="-128"/>
                    <a:cs typeface="Segoe UI Light" panose="020B0502040204020203" pitchFamily="34" charset="0"/>
                  </a:endParaRPr>
                </a:p>
              </p:txBody>
            </p:sp>
          </p:grpSp>
          <p:grpSp>
            <p:nvGrpSpPr>
              <p:cNvPr id="40" name="Groep 39"/>
              <p:cNvGrpSpPr/>
              <p:nvPr/>
            </p:nvGrpSpPr>
            <p:grpSpPr>
              <a:xfrm>
                <a:off x="12529899" y="6421402"/>
                <a:ext cx="97399" cy="97399"/>
                <a:chOff x="14546483" y="5323041"/>
                <a:chExt cx="242460" cy="242460"/>
              </a:xfrm>
            </p:grpSpPr>
            <p:sp>
              <p:nvSpPr>
                <p:cNvPr id="41" name="Rechthoek 40"/>
                <p:cNvSpPr/>
                <p:nvPr userDrawn="1"/>
              </p:nvSpPr>
              <p:spPr>
                <a:xfrm>
                  <a:off x="14546483" y="5323041"/>
                  <a:ext cx="242460" cy="242460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rgbClr val="00A4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dirty="0">
                    <a:latin typeface="+mj-lt"/>
                    <a:ea typeface="Adobe Heiti Std R" panose="020B0400000000000000" pitchFamily="34" charset="-128"/>
                    <a:cs typeface="Segoe UI Light" panose="020B0502040204020203" pitchFamily="34" charset="0"/>
                  </a:endParaRPr>
                </a:p>
              </p:txBody>
            </p:sp>
            <p:grpSp>
              <p:nvGrpSpPr>
                <p:cNvPr id="42" name="Groep 41"/>
                <p:cNvGrpSpPr/>
                <p:nvPr/>
              </p:nvGrpSpPr>
              <p:grpSpPr>
                <a:xfrm>
                  <a:off x="14568035" y="5357818"/>
                  <a:ext cx="199836" cy="175226"/>
                  <a:chOff x="14559757" y="5349611"/>
                  <a:chExt cx="216392" cy="191641"/>
                </a:xfrm>
              </p:grpSpPr>
              <p:sp>
                <p:nvSpPr>
                  <p:cNvPr id="43" name="Parallellogram 42"/>
                  <p:cNvSpPr/>
                  <p:nvPr/>
                </p:nvSpPr>
                <p:spPr>
                  <a:xfrm>
                    <a:off x="14559757" y="5369222"/>
                    <a:ext cx="214316" cy="147762"/>
                  </a:xfrm>
                  <a:prstGeom prst="parallelogram">
                    <a:avLst>
                      <a:gd name="adj" fmla="val 93909"/>
                    </a:avLst>
                  </a:prstGeom>
                  <a:solidFill>
                    <a:srgbClr val="00A4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dirty="0">
                      <a:latin typeface="+mj-lt"/>
                      <a:ea typeface="Adobe Heiti Std R" panose="020B0400000000000000" pitchFamily="34" charset="-128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44" name="Parallellogram 43"/>
                  <p:cNvSpPr/>
                  <p:nvPr/>
                </p:nvSpPr>
                <p:spPr>
                  <a:xfrm flipH="1">
                    <a:off x="14561833" y="5349611"/>
                    <a:ext cx="214316" cy="191641"/>
                  </a:xfrm>
                  <a:prstGeom prst="parallelogram">
                    <a:avLst>
                      <a:gd name="adj" fmla="val 68946"/>
                    </a:avLst>
                  </a:prstGeom>
                  <a:solidFill>
                    <a:srgbClr val="00A4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dirty="0">
                      <a:latin typeface="+mj-lt"/>
                      <a:ea typeface="Adobe Heiti Std R" panose="020B0400000000000000" pitchFamily="34" charset="-128"/>
                      <a:cs typeface="Segoe UI Light" panose="020B0502040204020203" pitchFamily="34" charset="0"/>
                    </a:endParaRPr>
                  </a:p>
                </p:txBody>
              </p:sp>
            </p:grpSp>
          </p:grpSp>
        </p:grpSp>
        <p:sp>
          <p:nvSpPr>
            <p:cNvPr id="16" name="Rechthoek 15"/>
            <p:cNvSpPr/>
            <p:nvPr/>
          </p:nvSpPr>
          <p:spPr>
            <a:xfrm>
              <a:off x="12483705" y="-5444"/>
              <a:ext cx="2584447" cy="28846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>
                <a:lnSpc>
                  <a:spcPct val="80000"/>
                </a:lnSpc>
              </a:pPr>
              <a:r>
                <a:rPr lang="nl-NL" sz="1600" b="1" kern="0" dirty="0">
                  <a:solidFill>
                    <a:schemeClr val="tx2"/>
                  </a:solidFill>
                  <a:latin typeface="+mj-lt"/>
                  <a:cs typeface="Segoe UI Light" panose="020B0502040204020203" pitchFamily="34" charset="0"/>
                </a:rPr>
                <a:t>GRAFIEK INVOEGEN</a:t>
              </a:r>
            </a:p>
          </p:txBody>
        </p:sp>
        <p:sp>
          <p:nvSpPr>
            <p:cNvPr id="17" name="Tekstvak 33"/>
            <p:cNvSpPr txBox="1"/>
            <p:nvPr/>
          </p:nvSpPr>
          <p:spPr>
            <a:xfrm>
              <a:off x="12483705" y="974289"/>
              <a:ext cx="2584447" cy="224591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lvl="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nl-NL" sz="1200" kern="0" dirty="0">
                  <a:latin typeface="+mj-lt"/>
                  <a:cs typeface="Segoe UI Light" panose="020B0502040204020203" pitchFamily="34" charset="0"/>
                </a:rPr>
                <a:t>Klik op het icoon om een grafiek </a:t>
              </a:r>
              <a:br>
                <a:rPr lang="nl-NL" sz="1200" kern="0" dirty="0">
                  <a:latin typeface="+mj-lt"/>
                  <a:cs typeface="Segoe UI Light" panose="020B0502040204020203" pitchFamily="34" charset="0"/>
                </a:rPr>
              </a:br>
              <a:r>
                <a:rPr lang="nl-NL" sz="1200" kern="0" dirty="0">
                  <a:latin typeface="+mj-lt"/>
                  <a:cs typeface="Segoe UI Light" panose="020B0502040204020203" pitchFamily="34" charset="0"/>
                </a:rPr>
                <a:t>in te voegen</a:t>
              </a:r>
            </a:p>
          </p:txBody>
        </p:sp>
        <p:sp>
          <p:nvSpPr>
            <p:cNvPr id="18" name="Tekstvak 33"/>
            <p:cNvSpPr txBox="1"/>
            <p:nvPr/>
          </p:nvSpPr>
          <p:spPr>
            <a:xfrm>
              <a:off x="12479311" y="3056156"/>
              <a:ext cx="2592287" cy="444851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lvl="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nl-NL" sz="1200" kern="0" dirty="0">
                  <a:latin typeface="+mj-lt"/>
                  <a:cs typeface="Segoe UI Light" panose="020B0502040204020203" pitchFamily="34" charset="0"/>
                </a:rPr>
                <a:t>Selecteer de grafiek die u wilt </a:t>
              </a:r>
              <a:r>
                <a:rPr lang="nl-NL" sz="1200" kern="0" dirty="0" smtClean="0">
                  <a:latin typeface="+mj-lt"/>
                  <a:cs typeface="Segoe UI Light" panose="020B0502040204020203" pitchFamily="34" charset="0"/>
                </a:rPr>
                <a:t/>
              </a:r>
              <a:br>
                <a:rPr lang="nl-NL" sz="1200" kern="0" dirty="0" smtClean="0">
                  <a:latin typeface="+mj-lt"/>
                  <a:cs typeface="Segoe UI Light" panose="020B0502040204020203" pitchFamily="34" charset="0"/>
                </a:rPr>
              </a:br>
              <a:r>
                <a:rPr lang="nl-NL" sz="1200" kern="0" dirty="0" smtClean="0">
                  <a:latin typeface="+mj-lt"/>
                  <a:cs typeface="Segoe UI Light" panose="020B0502040204020203" pitchFamily="34" charset="0"/>
                </a:rPr>
                <a:t>invoegen </a:t>
              </a:r>
              <a:r>
                <a:rPr lang="nl-NL" sz="1200" kern="0" dirty="0">
                  <a:latin typeface="+mj-lt"/>
                  <a:cs typeface="Segoe UI Light" panose="020B0502040204020203" pitchFamily="34" charset="0"/>
                </a:rPr>
                <a:t>en klik op </a:t>
              </a:r>
              <a:r>
                <a:rPr lang="nl-NL" sz="1200" b="1" kern="0" dirty="0">
                  <a:latin typeface="+mj-lt"/>
                  <a:cs typeface="Segoe UI Light" panose="020B0502040204020203" pitchFamily="34" charset="0"/>
                </a:rPr>
                <a:t>‘Invoegen’</a:t>
              </a:r>
            </a:p>
          </p:txBody>
        </p:sp>
        <p:sp>
          <p:nvSpPr>
            <p:cNvPr id="19" name="Ovaal 18"/>
            <p:cNvSpPr/>
            <p:nvPr/>
          </p:nvSpPr>
          <p:spPr>
            <a:xfrm>
              <a:off x="12483705" y="491007"/>
              <a:ext cx="359927" cy="359927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36000" rIns="0" bIns="43200" rtlCol="0" anchor="ctr"/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400" b="0" i="0" u="none" strike="noStrike" kern="0" cap="none" spc="0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1</a:t>
              </a:r>
            </a:p>
          </p:txBody>
        </p:sp>
        <p:sp>
          <p:nvSpPr>
            <p:cNvPr id="20" name="Ovaal 19"/>
            <p:cNvSpPr/>
            <p:nvPr/>
          </p:nvSpPr>
          <p:spPr>
            <a:xfrm>
              <a:off x="12488780" y="2499796"/>
              <a:ext cx="359927" cy="359927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36000" rIns="0" bIns="43200" rtlCol="0" anchor="ctr"/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400" b="0" i="0" u="none" strike="noStrike" kern="0" cap="none" spc="0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2</a:t>
              </a:r>
            </a:p>
          </p:txBody>
        </p:sp>
        <p:cxnSp>
          <p:nvCxnSpPr>
            <p:cNvPr id="21" name="Rechte verbindingslijn 20"/>
            <p:cNvCxnSpPr/>
            <p:nvPr/>
          </p:nvCxnSpPr>
          <p:spPr>
            <a:xfrm>
              <a:off x="12487778" y="283020"/>
              <a:ext cx="2592288" cy="0"/>
            </a:xfrm>
            <a:prstGeom prst="line">
              <a:avLst/>
            </a:prstGeom>
            <a:noFill/>
            <a:ln w="9525" cap="flat" cmpd="sng" algn="ctr">
              <a:solidFill>
                <a:schemeClr val="tx2"/>
              </a:solidFill>
              <a:prstDash val="solid"/>
            </a:ln>
            <a:effectLst/>
          </p:spPr>
        </p:cxnSp>
        <p:cxnSp>
          <p:nvCxnSpPr>
            <p:cNvPr id="22" name="Rechte verbindingslijn 21"/>
            <p:cNvCxnSpPr/>
            <p:nvPr/>
          </p:nvCxnSpPr>
          <p:spPr>
            <a:xfrm>
              <a:off x="12479311" y="2303362"/>
              <a:ext cx="2592288" cy="0"/>
            </a:xfrm>
            <a:prstGeom prst="line">
              <a:avLst/>
            </a:prstGeom>
            <a:noFill/>
            <a:ln w="9525" cap="flat" cmpd="sng" algn="ctr">
              <a:solidFill>
                <a:schemeClr val="tx2"/>
              </a:solidFill>
              <a:prstDash val="solid"/>
            </a:ln>
            <a:effectLst/>
          </p:spPr>
        </p:cxnSp>
        <p:cxnSp>
          <p:nvCxnSpPr>
            <p:cNvPr id="23" name="Rechte verbindingslijn 22"/>
            <p:cNvCxnSpPr/>
            <p:nvPr/>
          </p:nvCxnSpPr>
          <p:spPr>
            <a:xfrm>
              <a:off x="12470972" y="4334476"/>
              <a:ext cx="2608001" cy="0"/>
            </a:xfrm>
            <a:prstGeom prst="line">
              <a:avLst/>
            </a:prstGeom>
            <a:noFill/>
            <a:ln w="9525" cap="flat" cmpd="sng" algn="ctr">
              <a:solidFill>
                <a:schemeClr val="tx2"/>
              </a:solidFill>
              <a:prstDash val="solid"/>
            </a:ln>
            <a:effectLst/>
          </p:spPr>
        </p:cxnSp>
        <p:sp>
          <p:nvSpPr>
            <p:cNvPr id="24" name="Tekstvak 33"/>
            <p:cNvSpPr txBox="1"/>
            <p:nvPr/>
          </p:nvSpPr>
          <p:spPr>
            <a:xfrm>
              <a:off x="12479311" y="5259838"/>
              <a:ext cx="2588841" cy="447851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lvl="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nl-NL" sz="1200" kern="0" dirty="0">
                  <a:latin typeface="+mj-lt"/>
                  <a:cs typeface="Segoe UI Light" panose="020B0502040204020203" pitchFamily="34" charset="0"/>
                </a:rPr>
                <a:t>Selecteer de grafiek, klik op de rechter muisknop en kies </a:t>
              </a:r>
              <a:r>
                <a:rPr lang="nl-NL" sz="1200" b="1" kern="0" dirty="0" smtClean="0">
                  <a:latin typeface="+mj-lt"/>
                  <a:cs typeface="Segoe UI Light" panose="020B0502040204020203" pitchFamily="34" charset="0"/>
                </a:rPr>
                <a:t>‘</a:t>
              </a:r>
              <a:r>
                <a:rPr lang="nl-NL" sz="1200" b="1" kern="0" dirty="0">
                  <a:latin typeface="+mj-lt"/>
                  <a:cs typeface="Segoe UI Light" panose="020B0502040204020203" pitchFamily="34" charset="0"/>
                </a:rPr>
                <a:t>Gegevens bewerken’</a:t>
              </a:r>
            </a:p>
          </p:txBody>
        </p:sp>
        <p:cxnSp>
          <p:nvCxnSpPr>
            <p:cNvPr id="25" name="Rechte verbindingslijn 24"/>
            <p:cNvCxnSpPr/>
            <p:nvPr/>
          </p:nvCxnSpPr>
          <p:spPr>
            <a:xfrm>
              <a:off x="12470972" y="6863444"/>
              <a:ext cx="2608001" cy="0"/>
            </a:xfrm>
            <a:prstGeom prst="line">
              <a:avLst/>
            </a:prstGeom>
            <a:noFill/>
            <a:ln w="9525" cap="flat" cmpd="sng" algn="ctr">
              <a:solidFill>
                <a:schemeClr val="tx2"/>
              </a:solidFill>
              <a:prstDash val="solid"/>
            </a:ln>
            <a:effectLst/>
          </p:spPr>
        </p:cxnSp>
        <p:grpSp>
          <p:nvGrpSpPr>
            <p:cNvPr id="26" name="Groep 25"/>
            <p:cNvGrpSpPr/>
            <p:nvPr/>
          </p:nvGrpSpPr>
          <p:grpSpPr>
            <a:xfrm>
              <a:off x="12483705" y="3745117"/>
              <a:ext cx="1114138" cy="297656"/>
              <a:chOff x="13560784" y="3471416"/>
              <a:chExt cx="1114138" cy="297656"/>
            </a:xfrm>
          </p:grpSpPr>
          <p:sp>
            <p:nvSpPr>
              <p:cNvPr id="30" name="Afgeronde rechthoek 29"/>
              <p:cNvSpPr/>
              <p:nvPr/>
            </p:nvSpPr>
            <p:spPr>
              <a:xfrm>
                <a:off x="13560784" y="3471416"/>
                <a:ext cx="1114138" cy="297656"/>
              </a:xfrm>
              <a:prstGeom prst="roundRect">
                <a:avLst/>
              </a:prstGeom>
              <a:gradFill flip="none" rotWithShape="1">
                <a:gsLst>
                  <a:gs pos="4000">
                    <a:srgbClr val="00B0F0"/>
                  </a:gs>
                  <a:gs pos="0">
                    <a:srgbClr val="0070C0"/>
                  </a:gs>
                  <a:gs pos="100000">
                    <a:srgbClr val="0070C0"/>
                  </a:gs>
                  <a:gs pos="12000">
                    <a:srgbClr val="D1EAFF"/>
                  </a:gs>
                  <a:gs pos="96000">
                    <a:srgbClr val="00B0F0"/>
                  </a:gs>
                  <a:gs pos="89000">
                    <a:srgbClr val="DDF4FF"/>
                  </a:gs>
                  <a:gs pos="43000">
                    <a:srgbClr val="D1EAFF"/>
                  </a:gs>
                  <a:gs pos="51000">
                    <a:srgbClr val="DDF4FF"/>
                  </a:gs>
                </a:gsLst>
                <a:lin ang="16200000" scaled="1"/>
                <a:tileRect/>
              </a:gradFill>
              <a:ln w="63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dirty="0">
                  <a:latin typeface="+mj-lt"/>
                </a:endParaRPr>
              </a:p>
            </p:txBody>
          </p:sp>
          <p:sp>
            <p:nvSpPr>
              <p:cNvPr id="31" name="Tekstvak 81"/>
              <p:cNvSpPr txBox="1"/>
              <p:nvPr/>
            </p:nvSpPr>
            <p:spPr>
              <a:xfrm>
                <a:off x="13573594" y="3501896"/>
                <a:ext cx="888311" cy="246221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>
                <a:defPPr>
                  <a:defRPr lang="nl-NL"/>
                </a:defPPr>
                <a:lvl1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900" i="0" u="none" strike="noStrike" kern="0" cap="none" spc="0" normalizeH="0" baseline="0">
                    <a:ln>
                      <a:noFill/>
                    </a:ln>
                    <a:effectLst>
                      <a:outerShdw blurRad="25400" algn="ctr" rotWithShape="0">
                        <a:prstClr val="white"/>
                      </a:outerShdw>
                    </a:effectLst>
                    <a:uLnTx/>
                    <a:uFillTx/>
                    <a:latin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Arial" charset="0"/>
                    <a:cs typeface="Arial" charset="0"/>
                  </a:defRPr>
                </a:lvl2pPr>
                <a:lvl3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Arial" charset="0"/>
                    <a:cs typeface="Arial" charset="0"/>
                  </a:defRPr>
                </a:lvl3pPr>
                <a:lvl4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Arial" charset="0"/>
                    <a:cs typeface="Arial" charset="0"/>
                  </a:defRPr>
                </a:lvl4pPr>
                <a:lvl5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Arial" charset="0"/>
                    <a:cs typeface="Arial" charset="0"/>
                  </a:defRPr>
                </a:lvl5pPr>
                <a:lvl6pPr>
                  <a:defRPr>
                    <a:latin typeface="Arial" charset="0"/>
                    <a:cs typeface="Arial" charset="0"/>
                  </a:defRPr>
                </a:lvl6pPr>
                <a:lvl7pPr>
                  <a:defRPr>
                    <a:latin typeface="Arial" charset="0"/>
                    <a:cs typeface="Arial" charset="0"/>
                  </a:defRPr>
                </a:lvl7pPr>
                <a:lvl8pPr>
                  <a:defRPr>
                    <a:latin typeface="Arial" charset="0"/>
                    <a:cs typeface="Arial" charset="0"/>
                  </a:defRPr>
                </a:lvl8pPr>
                <a:lvl9pPr>
                  <a:defRPr>
                    <a:latin typeface="Arial" charset="0"/>
                    <a:cs typeface="Arial" charset="0"/>
                  </a:defRPr>
                </a:lvl9pPr>
              </a:lstStyle>
              <a:p>
                <a:r>
                  <a:rPr lang="nl-NL" sz="1000" dirty="0" smtClean="0">
                    <a:latin typeface="+mj-lt"/>
                  </a:rPr>
                  <a:t>Invoegen</a:t>
                </a:r>
                <a:endParaRPr lang="nl-NL" sz="1000" dirty="0">
                  <a:latin typeface="+mj-lt"/>
                </a:endParaRPr>
              </a:p>
            </p:txBody>
          </p:sp>
          <p:cxnSp>
            <p:nvCxnSpPr>
              <p:cNvPr id="32" name="Rechte verbindingslijn 31"/>
              <p:cNvCxnSpPr/>
              <p:nvPr/>
            </p:nvCxnSpPr>
            <p:spPr>
              <a:xfrm>
                <a:off x="14461905" y="3507058"/>
                <a:ext cx="0" cy="22443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Gelijkbenige driehoek 32"/>
              <p:cNvSpPr/>
              <p:nvPr/>
            </p:nvSpPr>
            <p:spPr>
              <a:xfrm rot="10800000">
                <a:off x="14518584" y="3600521"/>
                <a:ext cx="105309" cy="57157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nl-NL" dirty="0">
                  <a:latin typeface="+mj-lt"/>
                </a:endParaRPr>
              </a:p>
            </p:txBody>
          </p:sp>
        </p:grpSp>
        <p:sp>
          <p:nvSpPr>
            <p:cNvPr id="27" name="Rechthoek 26"/>
            <p:cNvSpPr/>
            <p:nvPr/>
          </p:nvSpPr>
          <p:spPr>
            <a:xfrm>
              <a:off x="12483705" y="4856599"/>
              <a:ext cx="2584447" cy="28846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>
                <a:lnSpc>
                  <a:spcPct val="80000"/>
                </a:lnSpc>
              </a:pPr>
              <a:r>
                <a:rPr lang="nl-NL" sz="1600" b="1" kern="0" dirty="0" smtClean="0">
                  <a:solidFill>
                    <a:schemeClr val="tx2"/>
                  </a:solidFill>
                  <a:latin typeface="+mj-lt"/>
                  <a:cs typeface="Segoe UI Light" panose="020B0502040204020203" pitchFamily="34" charset="0"/>
                </a:rPr>
                <a:t>GRAFIEK BEWERKEN</a:t>
              </a:r>
              <a:endParaRPr lang="nl-NL" sz="1600" b="1" kern="0" dirty="0">
                <a:solidFill>
                  <a:schemeClr val="tx2"/>
                </a:solidFill>
                <a:latin typeface="+mj-lt"/>
                <a:cs typeface="Segoe UI Light" panose="020B0502040204020203" pitchFamily="34" charset="0"/>
              </a:endParaRPr>
            </a:p>
          </p:txBody>
        </p:sp>
        <p:cxnSp>
          <p:nvCxnSpPr>
            <p:cNvPr id="28" name="Rechte verbindingslijn 27"/>
            <p:cNvCxnSpPr/>
            <p:nvPr/>
          </p:nvCxnSpPr>
          <p:spPr>
            <a:xfrm>
              <a:off x="12487778" y="5145063"/>
              <a:ext cx="2592288" cy="0"/>
            </a:xfrm>
            <a:prstGeom prst="line">
              <a:avLst/>
            </a:prstGeom>
            <a:noFill/>
            <a:ln w="9525" cap="flat" cmpd="sng" algn="ctr">
              <a:solidFill>
                <a:schemeClr val="tx2"/>
              </a:solidFill>
              <a:prstDash val="solid"/>
            </a:ln>
            <a:effectLst/>
          </p:spPr>
        </p:cxnSp>
        <p:pic>
          <p:nvPicPr>
            <p:cNvPr id="29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254186" y="6395104"/>
              <a:ext cx="158644" cy="2564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81" name="Tijdelijke aanduiding voor tekst 6"/>
          <p:cNvSpPr>
            <a:spLocks noGrp="1"/>
          </p:cNvSpPr>
          <p:nvPr>
            <p:ph type="body" sz="quarter" idx="16" hasCustomPrompt="1"/>
          </p:nvPr>
        </p:nvSpPr>
        <p:spPr>
          <a:xfrm>
            <a:off x="1466491" y="196059"/>
            <a:ext cx="6661709" cy="361226"/>
          </a:xfrm>
        </p:spPr>
        <p:txBody>
          <a:bodyPr anchor="ctr"/>
          <a:lstStyle>
            <a:lvl1pPr>
              <a:defRPr sz="12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</a:lstStyle>
          <a:p>
            <a:pPr lvl="0"/>
            <a:r>
              <a:rPr lang="nl-NL" smtClean="0"/>
              <a:t>Titel van de presentatie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8819153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Info Support | Solid Innovator</a:t>
            </a:r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A08D6-9DFB-4C35-B45B-631EDE7BFD1B}" type="slidenum">
              <a:rPr lang="nl-NL" smtClean="0"/>
              <a:t>‹#›</a:t>
            </a:fld>
            <a:endParaRPr lang="nl-NL"/>
          </a:p>
        </p:txBody>
      </p:sp>
      <p:pic>
        <p:nvPicPr>
          <p:cNvPr id="8" name="Afbeelding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497" b="19497"/>
          <a:stretch/>
        </p:blipFill>
        <p:spPr>
          <a:xfrm>
            <a:off x="2248565" y="1041400"/>
            <a:ext cx="7694870" cy="4902768"/>
          </a:xfrm>
          <a:prstGeom prst="rect">
            <a:avLst/>
          </a:prstGeom>
        </p:spPr>
      </p:pic>
      <p:sp>
        <p:nvSpPr>
          <p:cNvPr id="10" name="Tijdelijke aanduiding voor titel 1"/>
          <p:cNvSpPr>
            <a:spLocks noGrp="1"/>
          </p:cNvSpPr>
          <p:nvPr>
            <p:ph type="title"/>
          </p:nvPr>
        </p:nvSpPr>
        <p:spPr>
          <a:xfrm>
            <a:off x="990600" y="720001"/>
            <a:ext cx="11201400" cy="905599"/>
          </a:xfrm>
          <a:prstGeom prst="rect">
            <a:avLst/>
          </a:prstGeom>
        </p:spPr>
        <p:txBody>
          <a:bodyPr vert="horz" lIns="0" tIns="72000" rIns="180000" bIns="0" rtlCol="0" anchor="ctr">
            <a:noAutofit/>
          </a:bodyPr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11" name="Tekstvak 10"/>
          <p:cNvSpPr txBox="1"/>
          <p:nvPr userDrawn="1"/>
        </p:nvSpPr>
        <p:spPr>
          <a:xfrm>
            <a:off x="6604000" y="-637401"/>
            <a:ext cx="5588000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nl-NL" b="1" smtClean="0">
                <a:solidFill>
                  <a:schemeClr val="tx2"/>
                </a:solidFill>
                <a:latin typeface="Century Gothic" panose="020B0502020202020204" pitchFamily="34" charset="0"/>
              </a:rPr>
              <a:t>Videoslide</a:t>
            </a:r>
            <a:endParaRPr lang="nl-NL" b="1">
              <a:solidFill>
                <a:schemeClr val="tx2"/>
              </a:solidFill>
              <a:latin typeface="Century Gothic" panose="020B0502020202020204" pitchFamily="34" charset="0"/>
            </a:endParaRPr>
          </a:p>
        </p:txBody>
      </p:sp>
      <p:sp>
        <p:nvSpPr>
          <p:cNvPr id="13" name="Tijdelijke aanduiding voor media 12"/>
          <p:cNvSpPr>
            <a:spLocks noGrp="1"/>
          </p:cNvSpPr>
          <p:nvPr>
            <p:ph type="media" sz="quarter" idx="13" hasCustomPrompt="1"/>
          </p:nvPr>
        </p:nvSpPr>
        <p:spPr>
          <a:xfrm>
            <a:off x="3558540" y="1836420"/>
            <a:ext cx="5082540" cy="3299460"/>
          </a:xfrm>
          <a:solidFill>
            <a:schemeClr val="bg1"/>
          </a:solidFill>
          <a:ln>
            <a:noFill/>
          </a:ln>
        </p:spPr>
        <p:txBody>
          <a:bodyPr rIns="0" anchor="ctr"/>
          <a:lstStyle>
            <a:lvl1pPr algn="ctr">
              <a:defRPr b="0" i="0" baseline="0">
                <a:solidFill>
                  <a:schemeClr val="tx2"/>
                </a:solidFill>
              </a:defRPr>
            </a:lvl1pPr>
          </a:lstStyle>
          <a:p>
            <a:r>
              <a:rPr lang="nl-NL" smtClean="0"/>
              <a:t>Klik op onderstaand icoon </a:t>
            </a:r>
            <a:br>
              <a:rPr lang="nl-NL" smtClean="0"/>
            </a:br>
            <a:r>
              <a:rPr lang="nl-NL" smtClean="0"/>
              <a:t>om een video toe te voegen</a:t>
            </a:r>
            <a:br>
              <a:rPr lang="nl-NL" smtClean="0"/>
            </a:br>
            <a:r>
              <a:rPr lang="nl-NL" smtClean="0"/>
              <a:t/>
            </a:r>
            <a:br>
              <a:rPr lang="nl-NL" smtClean="0"/>
            </a:br>
            <a:r>
              <a:rPr lang="nl-NL" smtClean="0"/>
              <a:t/>
            </a:r>
            <a:br>
              <a:rPr lang="nl-NL" smtClean="0"/>
            </a:br>
            <a:r>
              <a:rPr lang="nl-NL" smtClean="0"/>
              <a:t>Problemen? Lees de instructievelden door aan </a:t>
            </a:r>
            <a:br>
              <a:rPr lang="nl-NL" smtClean="0"/>
            </a:br>
            <a:r>
              <a:rPr lang="nl-NL" smtClean="0"/>
              <a:t>de zijkant(en) van de slides voor extra hulp.</a:t>
            </a:r>
            <a:endParaRPr lang="nl-NL"/>
          </a:p>
        </p:txBody>
      </p:sp>
      <p:grpSp>
        <p:nvGrpSpPr>
          <p:cNvPr id="12" name="Instructie Video &amp; Bijsnijden"/>
          <p:cNvGrpSpPr/>
          <p:nvPr userDrawn="1"/>
        </p:nvGrpSpPr>
        <p:grpSpPr>
          <a:xfrm>
            <a:off x="12346582" y="-5444"/>
            <a:ext cx="2733484" cy="6868888"/>
            <a:chOff x="12346582" y="-5444"/>
            <a:chExt cx="2733484" cy="6868888"/>
          </a:xfrm>
        </p:grpSpPr>
        <p:grpSp>
          <p:nvGrpSpPr>
            <p:cNvPr id="14" name="Video icoon"/>
            <p:cNvGrpSpPr/>
            <p:nvPr/>
          </p:nvGrpSpPr>
          <p:grpSpPr>
            <a:xfrm>
              <a:off x="12484900" y="1490716"/>
              <a:ext cx="510875" cy="521956"/>
              <a:chOff x="10510560" y="2589326"/>
              <a:chExt cx="939297" cy="959670"/>
            </a:xfrm>
          </p:grpSpPr>
          <p:sp>
            <p:nvSpPr>
              <p:cNvPr id="40" name="Ovaal 39"/>
              <p:cNvSpPr/>
              <p:nvPr userDrawn="1"/>
            </p:nvSpPr>
            <p:spPr>
              <a:xfrm>
                <a:off x="10565049" y="2589326"/>
                <a:ext cx="769780" cy="769780"/>
              </a:xfrm>
              <a:prstGeom prst="ellipse">
                <a:avLst/>
              </a:prstGeom>
              <a:gradFill flip="none" rotWithShape="1">
                <a:gsLst>
                  <a:gs pos="53000">
                    <a:srgbClr val="1D1D1B">
                      <a:lumMod val="25000"/>
                      <a:lumOff val="75000"/>
                    </a:srgbClr>
                  </a:gs>
                  <a:gs pos="100000">
                    <a:srgbClr val="1D1D1B">
                      <a:lumMod val="50000"/>
                      <a:lumOff val="50000"/>
                    </a:srgbClr>
                  </a:gs>
                </a:gsLst>
                <a:lin ang="8100000" scaled="1"/>
                <a:tileRect/>
              </a:gradFill>
              <a:ln w="19050" cap="flat" cmpd="sng" algn="ctr">
                <a:solidFill>
                  <a:srgbClr val="FFFFFF">
                    <a:lumMod val="50000"/>
                  </a:srgbClr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endParaRPr>
              </a:p>
            </p:txBody>
          </p:sp>
          <p:sp>
            <p:nvSpPr>
              <p:cNvPr id="41" name="Ovaal 40"/>
              <p:cNvSpPr/>
              <p:nvPr userDrawn="1"/>
            </p:nvSpPr>
            <p:spPr>
              <a:xfrm>
                <a:off x="10646722" y="2589326"/>
                <a:ext cx="769780" cy="769780"/>
              </a:xfrm>
              <a:prstGeom prst="ellipse">
                <a:avLst/>
              </a:prstGeom>
              <a:gradFill>
                <a:gsLst>
                  <a:gs pos="0">
                    <a:srgbClr val="1D1D1B">
                      <a:lumMod val="10000"/>
                      <a:lumOff val="90000"/>
                    </a:srgbClr>
                  </a:gs>
                  <a:gs pos="100000">
                    <a:srgbClr val="1D1D1B">
                      <a:lumMod val="25000"/>
                      <a:lumOff val="75000"/>
                    </a:srgbClr>
                  </a:gs>
                </a:gsLst>
                <a:lin ang="8100000" scaled="1"/>
              </a:gradFill>
              <a:ln w="19050" cap="flat" cmpd="sng" algn="ctr">
                <a:solidFill>
                  <a:srgbClr val="FFFFFF">
                    <a:lumMod val="50000"/>
                  </a:srgbClr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endParaRPr>
              </a:p>
            </p:txBody>
          </p:sp>
          <p:grpSp>
            <p:nvGrpSpPr>
              <p:cNvPr id="42" name="Groep 41"/>
              <p:cNvGrpSpPr/>
              <p:nvPr userDrawn="1"/>
            </p:nvGrpSpPr>
            <p:grpSpPr>
              <a:xfrm>
                <a:off x="10704223" y="2644466"/>
                <a:ext cx="655000" cy="631020"/>
                <a:chOff x="10707687" y="2647930"/>
                <a:chExt cx="655000" cy="631020"/>
              </a:xfrm>
            </p:grpSpPr>
            <p:sp>
              <p:nvSpPr>
                <p:cNvPr id="45" name="Ovaal 44"/>
                <p:cNvSpPr/>
                <p:nvPr userDrawn="1"/>
              </p:nvSpPr>
              <p:spPr>
                <a:xfrm>
                  <a:off x="10923711" y="2647930"/>
                  <a:ext cx="216024" cy="216024"/>
                </a:xfrm>
                <a:prstGeom prst="ellipse">
                  <a:avLst/>
                </a:prstGeom>
                <a:gradFill flip="none" rotWithShape="1">
                  <a:gsLst>
                    <a:gs pos="9000">
                      <a:srgbClr val="1D1D1B">
                        <a:lumMod val="25000"/>
                        <a:lumOff val="75000"/>
                      </a:srgbClr>
                    </a:gs>
                    <a:gs pos="100000">
                      <a:srgbClr val="1D1D1B">
                        <a:lumMod val="90000"/>
                        <a:lumOff val="10000"/>
                      </a:srgb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n w="254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j-lt"/>
                    <a:ea typeface="+mn-ea"/>
                    <a:cs typeface="+mn-cs"/>
                  </a:endParaRPr>
                </a:p>
              </p:txBody>
            </p:sp>
            <p:sp>
              <p:nvSpPr>
                <p:cNvPr id="46" name="Ovaal 45"/>
                <p:cNvSpPr/>
                <p:nvPr userDrawn="1"/>
              </p:nvSpPr>
              <p:spPr>
                <a:xfrm>
                  <a:off x="10707687" y="2800330"/>
                  <a:ext cx="216024" cy="216024"/>
                </a:xfrm>
                <a:prstGeom prst="ellipse">
                  <a:avLst/>
                </a:prstGeom>
                <a:gradFill flip="none" rotWithShape="1">
                  <a:gsLst>
                    <a:gs pos="9000">
                      <a:srgbClr val="1D1D1B">
                        <a:lumMod val="25000"/>
                        <a:lumOff val="75000"/>
                      </a:srgbClr>
                    </a:gs>
                    <a:gs pos="100000">
                      <a:srgbClr val="1D1D1B">
                        <a:lumMod val="90000"/>
                        <a:lumOff val="10000"/>
                      </a:srgb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n w="254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j-lt"/>
                    <a:ea typeface="+mn-ea"/>
                    <a:cs typeface="+mn-cs"/>
                  </a:endParaRPr>
                </a:p>
              </p:txBody>
            </p:sp>
            <p:sp>
              <p:nvSpPr>
                <p:cNvPr id="47" name="Ovaal 46"/>
                <p:cNvSpPr/>
                <p:nvPr userDrawn="1"/>
              </p:nvSpPr>
              <p:spPr>
                <a:xfrm>
                  <a:off x="11146663" y="2800330"/>
                  <a:ext cx="216024" cy="216024"/>
                </a:xfrm>
                <a:prstGeom prst="ellipse">
                  <a:avLst/>
                </a:prstGeom>
                <a:gradFill flip="none" rotWithShape="1">
                  <a:gsLst>
                    <a:gs pos="9000">
                      <a:srgbClr val="1D1D1B">
                        <a:lumMod val="25000"/>
                        <a:lumOff val="75000"/>
                      </a:srgbClr>
                    </a:gs>
                    <a:gs pos="100000">
                      <a:srgbClr val="1D1D1B">
                        <a:lumMod val="90000"/>
                        <a:lumOff val="10000"/>
                      </a:srgb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n w="254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j-lt"/>
                    <a:ea typeface="+mn-ea"/>
                    <a:cs typeface="+mn-cs"/>
                  </a:endParaRPr>
                </a:p>
              </p:txBody>
            </p:sp>
            <p:sp>
              <p:nvSpPr>
                <p:cNvPr id="48" name="Ovaal 47"/>
                <p:cNvSpPr/>
                <p:nvPr userDrawn="1"/>
              </p:nvSpPr>
              <p:spPr>
                <a:xfrm>
                  <a:off x="10793802" y="3062926"/>
                  <a:ext cx="216024" cy="216024"/>
                </a:xfrm>
                <a:prstGeom prst="ellipse">
                  <a:avLst/>
                </a:prstGeom>
                <a:gradFill flip="none" rotWithShape="1">
                  <a:gsLst>
                    <a:gs pos="9000">
                      <a:srgbClr val="1D1D1B">
                        <a:lumMod val="25000"/>
                        <a:lumOff val="75000"/>
                      </a:srgbClr>
                    </a:gs>
                    <a:gs pos="100000">
                      <a:srgbClr val="1D1D1B">
                        <a:lumMod val="90000"/>
                        <a:lumOff val="10000"/>
                      </a:srgb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n w="254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j-lt"/>
                    <a:ea typeface="+mn-ea"/>
                    <a:cs typeface="+mn-cs"/>
                  </a:endParaRPr>
                </a:p>
              </p:txBody>
            </p:sp>
            <p:sp>
              <p:nvSpPr>
                <p:cNvPr id="49" name="Ovaal 48"/>
                <p:cNvSpPr/>
                <p:nvPr userDrawn="1"/>
              </p:nvSpPr>
              <p:spPr>
                <a:xfrm>
                  <a:off x="11067727" y="3062926"/>
                  <a:ext cx="216024" cy="216024"/>
                </a:xfrm>
                <a:prstGeom prst="ellipse">
                  <a:avLst/>
                </a:prstGeom>
                <a:gradFill flip="none" rotWithShape="1">
                  <a:gsLst>
                    <a:gs pos="9000">
                      <a:srgbClr val="1D1D1B">
                        <a:lumMod val="25000"/>
                        <a:lumOff val="75000"/>
                      </a:srgbClr>
                    </a:gs>
                    <a:gs pos="100000">
                      <a:srgbClr val="1D1D1B">
                        <a:lumMod val="90000"/>
                        <a:lumOff val="10000"/>
                      </a:srgb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n w="254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j-lt"/>
                    <a:ea typeface="+mn-ea"/>
                    <a:cs typeface="+mn-cs"/>
                  </a:endParaRPr>
                </a:p>
              </p:txBody>
            </p:sp>
            <p:sp>
              <p:nvSpPr>
                <p:cNvPr id="50" name="Ovaal 49"/>
                <p:cNvSpPr/>
                <p:nvPr userDrawn="1"/>
              </p:nvSpPr>
              <p:spPr>
                <a:xfrm>
                  <a:off x="10953403" y="2892430"/>
                  <a:ext cx="170496" cy="170496"/>
                </a:xfrm>
                <a:prstGeom prst="ellipse">
                  <a:avLst/>
                </a:prstGeom>
                <a:gradFill>
                  <a:gsLst>
                    <a:gs pos="0">
                      <a:srgbClr val="1D1D1B">
                        <a:lumMod val="10000"/>
                        <a:lumOff val="90000"/>
                      </a:srgbClr>
                    </a:gs>
                    <a:gs pos="100000">
                      <a:srgbClr val="1D1D1B">
                        <a:lumMod val="25000"/>
                        <a:lumOff val="75000"/>
                      </a:srgbClr>
                    </a:gs>
                  </a:gsLst>
                  <a:path path="circle">
                    <a:fillToRect l="100000" t="100000"/>
                  </a:path>
                </a:gradFill>
                <a:ln w="25400" cap="flat" cmpd="sng" algn="ctr">
                  <a:solidFill>
                    <a:srgbClr val="FFFFFF">
                      <a:lumMod val="65000"/>
                      <a:alpha val="38000"/>
                    </a:srgb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j-lt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43" name="Rechthoek 10"/>
              <p:cNvSpPr/>
              <p:nvPr userDrawn="1"/>
            </p:nvSpPr>
            <p:spPr>
              <a:xfrm>
                <a:off x="10510560" y="3140981"/>
                <a:ext cx="939297" cy="408015"/>
              </a:xfrm>
              <a:custGeom>
                <a:avLst/>
                <a:gdLst>
                  <a:gd name="connsiteX0" fmla="*/ 0 w 1129820"/>
                  <a:gd name="connsiteY0" fmla="*/ 0 h 386313"/>
                  <a:gd name="connsiteX1" fmla="*/ 1129820 w 1129820"/>
                  <a:gd name="connsiteY1" fmla="*/ 0 h 386313"/>
                  <a:gd name="connsiteX2" fmla="*/ 1129820 w 1129820"/>
                  <a:gd name="connsiteY2" fmla="*/ 386313 h 386313"/>
                  <a:gd name="connsiteX3" fmla="*/ 0 w 1129820"/>
                  <a:gd name="connsiteY3" fmla="*/ 386313 h 386313"/>
                  <a:gd name="connsiteX4" fmla="*/ 0 w 1129820"/>
                  <a:gd name="connsiteY4" fmla="*/ 0 h 386313"/>
                  <a:gd name="connsiteX0" fmla="*/ 145473 w 1129820"/>
                  <a:gd name="connsiteY0" fmla="*/ 0 h 427876"/>
                  <a:gd name="connsiteX1" fmla="*/ 1129820 w 1129820"/>
                  <a:gd name="connsiteY1" fmla="*/ 41563 h 427876"/>
                  <a:gd name="connsiteX2" fmla="*/ 1129820 w 1129820"/>
                  <a:gd name="connsiteY2" fmla="*/ 427876 h 427876"/>
                  <a:gd name="connsiteX3" fmla="*/ 0 w 1129820"/>
                  <a:gd name="connsiteY3" fmla="*/ 427876 h 427876"/>
                  <a:gd name="connsiteX4" fmla="*/ 145473 w 1129820"/>
                  <a:gd name="connsiteY4" fmla="*/ 0 h 427876"/>
                  <a:gd name="connsiteX0" fmla="*/ 145473 w 1129820"/>
                  <a:gd name="connsiteY0" fmla="*/ 0 h 427876"/>
                  <a:gd name="connsiteX1" fmla="*/ 1129820 w 1129820"/>
                  <a:gd name="connsiteY1" fmla="*/ 41563 h 427876"/>
                  <a:gd name="connsiteX2" fmla="*/ 1129820 w 1129820"/>
                  <a:gd name="connsiteY2" fmla="*/ 427876 h 427876"/>
                  <a:gd name="connsiteX3" fmla="*/ 0 w 1129820"/>
                  <a:gd name="connsiteY3" fmla="*/ 427876 h 427876"/>
                  <a:gd name="connsiteX4" fmla="*/ 145473 w 1129820"/>
                  <a:gd name="connsiteY4" fmla="*/ 0 h 427876"/>
                  <a:gd name="connsiteX0" fmla="*/ 33864 w 1018211"/>
                  <a:gd name="connsiteY0" fmla="*/ 0 h 427876"/>
                  <a:gd name="connsiteX1" fmla="*/ 1018211 w 1018211"/>
                  <a:gd name="connsiteY1" fmla="*/ 41563 h 427876"/>
                  <a:gd name="connsiteX2" fmla="*/ 1018211 w 1018211"/>
                  <a:gd name="connsiteY2" fmla="*/ 427876 h 427876"/>
                  <a:gd name="connsiteX3" fmla="*/ 151628 w 1018211"/>
                  <a:gd name="connsiteY3" fmla="*/ 310112 h 427876"/>
                  <a:gd name="connsiteX4" fmla="*/ 33864 w 1018211"/>
                  <a:gd name="connsiteY4" fmla="*/ 0 h 427876"/>
                  <a:gd name="connsiteX0" fmla="*/ 100890 w 1085237"/>
                  <a:gd name="connsiteY0" fmla="*/ 0 h 427876"/>
                  <a:gd name="connsiteX1" fmla="*/ 1085237 w 1085237"/>
                  <a:gd name="connsiteY1" fmla="*/ 41563 h 427876"/>
                  <a:gd name="connsiteX2" fmla="*/ 1085237 w 1085237"/>
                  <a:gd name="connsiteY2" fmla="*/ 427876 h 427876"/>
                  <a:gd name="connsiteX3" fmla="*/ 218654 w 1085237"/>
                  <a:gd name="connsiteY3" fmla="*/ 310112 h 427876"/>
                  <a:gd name="connsiteX4" fmla="*/ 100890 w 1085237"/>
                  <a:gd name="connsiteY4" fmla="*/ 0 h 427876"/>
                  <a:gd name="connsiteX0" fmla="*/ 103919 w 1081338"/>
                  <a:gd name="connsiteY0" fmla="*/ 0 h 448658"/>
                  <a:gd name="connsiteX1" fmla="*/ 1081338 w 1081338"/>
                  <a:gd name="connsiteY1" fmla="*/ 62345 h 448658"/>
                  <a:gd name="connsiteX2" fmla="*/ 1081338 w 1081338"/>
                  <a:gd name="connsiteY2" fmla="*/ 448658 h 448658"/>
                  <a:gd name="connsiteX3" fmla="*/ 214755 w 1081338"/>
                  <a:gd name="connsiteY3" fmla="*/ 330894 h 448658"/>
                  <a:gd name="connsiteX4" fmla="*/ 103919 w 1081338"/>
                  <a:gd name="connsiteY4" fmla="*/ 0 h 448658"/>
                  <a:gd name="connsiteX0" fmla="*/ 123695 w 1101114"/>
                  <a:gd name="connsiteY0" fmla="*/ 0 h 448658"/>
                  <a:gd name="connsiteX1" fmla="*/ 1101114 w 1101114"/>
                  <a:gd name="connsiteY1" fmla="*/ 62345 h 448658"/>
                  <a:gd name="connsiteX2" fmla="*/ 1101114 w 1101114"/>
                  <a:gd name="connsiteY2" fmla="*/ 448658 h 448658"/>
                  <a:gd name="connsiteX3" fmla="*/ 234531 w 1101114"/>
                  <a:gd name="connsiteY3" fmla="*/ 330894 h 448658"/>
                  <a:gd name="connsiteX4" fmla="*/ 123695 w 1101114"/>
                  <a:gd name="connsiteY4" fmla="*/ 0 h 448658"/>
                  <a:gd name="connsiteX0" fmla="*/ 123695 w 1101114"/>
                  <a:gd name="connsiteY0" fmla="*/ 0 h 448658"/>
                  <a:gd name="connsiteX1" fmla="*/ 1101114 w 1101114"/>
                  <a:gd name="connsiteY1" fmla="*/ 62345 h 448658"/>
                  <a:gd name="connsiteX2" fmla="*/ 1101114 w 1101114"/>
                  <a:gd name="connsiteY2" fmla="*/ 448658 h 448658"/>
                  <a:gd name="connsiteX3" fmla="*/ 403939 w 1101114"/>
                  <a:gd name="connsiteY3" fmla="*/ 175382 h 448658"/>
                  <a:gd name="connsiteX4" fmla="*/ 234531 w 1101114"/>
                  <a:gd name="connsiteY4" fmla="*/ 330894 h 448658"/>
                  <a:gd name="connsiteX5" fmla="*/ 123695 w 1101114"/>
                  <a:gd name="connsiteY5" fmla="*/ 0 h 448658"/>
                  <a:gd name="connsiteX0" fmla="*/ 123695 w 1101114"/>
                  <a:gd name="connsiteY0" fmla="*/ 4727 h 453385"/>
                  <a:gd name="connsiteX1" fmla="*/ 1101114 w 1101114"/>
                  <a:gd name="connsiteY1" fmla="*/ 67072 h 453385"/>
                  <a:gd name="connsiteX2" fmla="*/ 1101114 w 1101114"/>
                  <a:gd name="connsiteY2" fmla="*/ 453385 h 453385"/>
                  <a:gd name="connsiteX3" fmla="*/ 577120 w 1101114"/>
                  <a:gd name="connsiteY3" fmla="*/ 0 h 453385"/>
                  <a:gd name="connsiteX4" fmla="*/ 234531 w 1101114"/>
                  <a:gd name="connsiteY4" fmla="*/ 335621 h 453385"/>
                  <a:gd name="connsiteX5" fmla="*/ 123695 w 1101114"/>
                  <a:gd name="connsiteY5" fmla="*/ 4727 h 453385"/>
                  <a:gd name="connsiteX0" fmla="*/ 123695 w 1101114"/>
                  <a:gd name="connsiteY0" fmla="*/ 4727 h 453385"/>
                  <a:gd name="connsiteX1" fmla="*/ 1101114 w 1101114"/>
                  <a:gd name="connsiteY1" fmla="*/ 67072 h 453385"/>
                  <a:gd name="connsiteX2" fmla="*/ 1101114 w 1101114"/>
                  <a:gd name="connsiteY2" fmla="*/ 453385 h 453385"/>
                  <a:gd name="connsiteX3" fmla="*/ 577120 w 1101114"/>
                  <a:gd name="connsiteY3" fmla="*/ 0 h 453385"/>
                  <a:gd name="connsiteX4" fmla="*/ 234531 w 1101114"/>
                  <a:gd name="connsiteY4" fmla="*/ 335621 h 453385"/>
                  <a:gd name="connsiteX5" fmla="*/ 123695 w 1101114"/>
                  <a:gd name="connsiteY5" fmla="*/ 4727 h 453385"/>
                  <a:gd name="connsiteX0" fmla="*/ 123695 w 1101114"/>
                  <a:gd name="connsiteY0" fmla="*/ 11654 h 460312"/>
                  <a:gd name="connsiteX1" fmla="*/ 1101114 w 1101114"/>
                  <a:gd name="connsiteY1" fmla="*/ 73999 h 460312"/>
                  <a:gd name="connsiteX2" fmla="*/ 1101114 w 1101114"/>
                  <a:gd name="connsiteY2" fmla="*/ 460312 h 460312"/>
                  <a:gd name="connsiteX3" fmla="*/ 604829 w 1101114"/>
                  <a:gd name="connsiteY3" fmla="*/ 0 h 460312"/>
                  <a:gd name="connsiteX4" fmla="*/ 234531 w 1101114"/>
                  <a:gd name="connsiteY4" fmla="*/ 342548 h 460312"/>
                  <a:gd name="connsiteX5" fmla="*/ 123695 w 1101114"/>
                  <a:gd name="connsiteY5" fmla="*/ 11654 h 460312"/>
                  <a:gd name="connsiteX0" fmla="*/ 123695 w 1101114"/>
                  <a:gd name="connsiteY0" fmla="*/ 11654 h 460312"/>
                  <a:gd name="connsiteX1" fmla="*/ 1101114 w 1101114"/>
                  <a:gd name="connsiteY1" fmla="*/ 73999 h 460312"/>
                  <a:gd name="connsiteX2" fmla="*/ 1101114 w 1101114"/>
                  <a:gd name="connsiteY2" fmla="*/ 460312 h 460312"/>
                  <a:gd name="connsiteX3" fmla="*/ 604829 w 1101114"/>
                  <a:gd name="connsiteY3" fmla="*/ 0 h 460312"/>
                  <a:gd name="connsiteX4" fmla="*/ 234531 w 1101114"/>
                  <a:gd name="connsiteY4" fmla="*/ 342548 h 460312"/>
                  <a:gd name="connsiteX5" fmla="*/ 123695 w 1101114"/>
                  <a:gd name="connsiteY5" fmla="*/ 11654 h 460312"/>
                  <a:gd name="connsiteX0" fmla="*/ 123695 w 1101114"/>
                  <a:gd name="connsiteY0" fmla="*/ 11654 h 460312"/>
                  <a:gd name="connsiteX1" fmla="*/ 1101114 w 1101114"/>
                  <a:gd name="connsiteY1" fmla="*/ 73999 h 460312"/>
                  <a:gd name="connsiteX2" fmla="*/ 1101114 w 1101114"/>
                  <a:gd name="connsiteY2" fmla="*/ 460312 h 460312"/>
                  <a:gd name="connsiteX3" fmla="*/ 604829 w 1101114"/>
                  <a:gd name="connsiteY3" fmla="*/ 0 h 460312"/>
                  <a:gd name="connsiteX4" fmla="*/ 234531 w 1101114"/>
                  <a:gd name="connsiteY4" fmla="*/ 342548 h 460312"/>
                  <a:gd name="connsiteX5" fmla="*/ 123695 w 1101114"/>
                  <a:gd name="connsiteY5" fmla="*/ 11654 h 460312"/>
                  <a:gd name="connsiteX0" fmla="*/ 98893 w 1076312"/>
                  <a:gd name="connsiteY0" fmla="*/ 11654 h 460312"/>
                  <a:gd name="connsiteX1" fmla="*/ 1076312 w 1076312"/>
                  <a:gd name="connsiteY1" fmla="*/ 73999 h 460312"/>
                  <a:gd name="connsiteX2" fmla="*/ 1076312 w 1076312"/>
                  <a:gd name="connsiteY2" fmla="*/ 460312 h 460312"/>
                  <a:gd name="connsiteX3" fmla="*/ 580027 w 1076312"/>
                  <a:gd name="connsiteY3" fmla="*/ 0 h 460312"/>
                  <a:gd name="connsiteX4" fmla="*/ 209729 w 1076312"/>
                  <a:gd name="connsiteY4" fmla="*/ 342548 h 460312"/>
                  <a:gd name="connsiteX5" fmla="*/ 98893 w 1076312"/>
                  <a:gd name="connsiteY5" fmla="*/ 11654 h 460312"/>
                  <a:gd name="connsiteX0" fmla="*/ 103531 w 1080950"/>
                  <a:gd name="connsiteY0" fmla="*/ 11654 h 460312"/>
                  <a:gd name="connsiteX1" fmla="*/ 1080950 w 1080950"/>
                  <a:gd name="connsiteY1" fmla="*/ 73999 h 460312"/>
                  <a:gd name="connsiteX2" fmla="*/ 1080950 w 1080950"/>
                  <a:gd name="connsiteY2" fmla="*/ 460312 h 460312"/>
                  <a:gd name="connsiteX3" fmla="*/ 584665 w 1080950"/>
                  <a:gd name="connsiteY3" fmla="*/ 0 h 460312"/>
                  <a:gd name="connsiteX4" fmla="*/ 200512 w 1080950"/>
                  <a:gd name="connsiteY4" fmla="*/ 342548 h 460312"/>
                  <a:gd name="connsiteX5" fmla="*/ 103531 w 1080950"/>
                  <a:gd name="connsiteY5" fmla="*/ 11654 h 460312"/>
                  <a:gd name="connsiteX0" fmla="*/ 103531 w 1080950"/>
                  <a:gd name="connsiteY0" fmla="*/ 11654 h 460312"/>
                  <a:gd name="connsiteX1" fmla="*/ 1080950 w 1080950"/>
                  <a:gd name="connsiteY1" fmla="*/ 73999 h 460312"/>
                  <a:gd name="connsiteX2" fmla="*/ 1080950 w 1080950"/>
                  <a:gd name="connsiteY2" fmla="*/ 460312 h 460312"/>
                  <a:gd name="connsiteX3" fmla="*/ 584665 w 1080950"/>
                  <a:gd name="connsiteY3" fmla="*/ 0 h 460312"/>
                  <a:gd name="connsiteX4" fmla="*/ 200512 w 1080950"/>
                  <a:gd name="connsiteY4" fmla="*/ 342548 h 460312"/>
                  <a:gd name="connsiteX5" fmla="*/ 103531 w 1080950"/>
                  <a:gd name="connsiteY5" fmla="*/ 11654 h 460312"/>
                  <a:gd name="connsiteX0" fmla="*/ 115967 w 1093386"/>
                  <a:gd name="connsiteY0" fmla="*/ 11654 h 460312"/>
                  <a:gd name="connsiteX1" fmla="*/ 1093386 w 1093386"/>
                  <a:gd name="connsiteY1" fmla="*/ 73999 h 460312"/>
                  <a:gd name="connsiteX2" fmla="*/ 1093386 w 1093386"/>
                  <a:gd name="connsiteY2" fmla="*/ 460312 h 460312"/>
                  <a:gd name="connsiteX3" fmla="*/ 597101 w 1093386"/>
                  <a:gd name="connsiteY3" fmla="*/ 0 h 460312"/>
                  <a:gd name="connsiteX4" fmla="*/ 212948 w 1093386"/>
                  <a:gd name="connsiteY4" fmla="*/ 342548 h 460312"/>
                  <a:gd name="connsiteX5" fmla="*/ 115967 w 1093386"/>
                  <a:gd name="connsiteY5" fmla="*/ 11654 h 460312"/>
                  <a:gd name="connsiteX0" fmla="*/ 115967 w 1093386"/>
                  <a:gd name="connsiteY0" fmla="*/ 11654 h 460312"/>
                  <a:gd name="connsiteX1" fmla="*/ 1093386 w 1093386"/>
                  <a:gd name="connsiteY1" fmla="*/ 73999 h 460312"/>
                  <a:gd name="connsiteX2" fmla="*/ 1093386 w 1093386"/>
                  <a:gd name="connsiteY2" fmla="*/ 460312 h 460312"/>
                  <a:gd name="connsiteX3" fmla="*/ 597101 w 1093386"/>
                  <a:gd name="connsiteY3" fmla="*/ 0 h 460312"/>
                  <a:gd name="connsiteX4" fmla="*/ 212948 w 1093386"/>
                  <a:gd name="connsiteY4" fmla="*/ 342548 h 460312"/>
                  <a:gd name="connsiteX5" fmla="*/ 115967 w 1093386"/>
                  <a:gd name="connsiteY5" fmla="*/ 11654 h 460312"/>
                  <a:gd name="connsiteX0" fmla="*/ 76283 w 1053702"/>
                  <a:gd name="connsiteY0" fmla="*/ 32436 h 481094"/>
                  <a:gd name="connsiteX1" fmla="*/ 1053702 w 1053702"/>
                  <a:gd name="connsiteY1" fmla="*/ 94781 h 481094"/>
                  <a:gd name="connsiteX2" fmla="*/ 1053702 w 1053702"/>
                  <a:gd name="connsiteY2" fmla="*/ 481094 h 481094"/>
                  <a:gd name="connsiteX3" fmla="*/ 640544 w 1053702"/>
                  <a:gd name="connsiteY3" fmla="*/ 0 h 481094"/>
                  <a:gd name="connsiteX4" fmla="*/ 173264 w 1053702"/>
                  <a:gd name="connsiteY4" fmla="*/ 363330 h 481094"/>
                  <a:gd name="connsiteX5" fmla="*/ 76283 w 1053702"/>
                  <a:gd name="connsiteY5" fmla="*/ 32436 h 481094"/>
                  <a:gd name="connsiteX0" fmla="*/ 108719 w 1086138"/>
                  <a:gd name="connsiteY0" fmla="*/ 32436 h 481094"/>
                  <a:gd name="connsiteX1" fmla="*/ 1086138 w 1086138"/>
                  <a:gd name="connsiteY1" fmla="*/ 94781 h 481094"/>
                  <a:gd name="connsiteX2" fmla="*/ 1086138 w 1086138"/>
                  <a:gd name="connsiteY2" fmla="*/ 481094 h 481094"/>
                  <a:gd name="connsiteX3" fmla="*/ 672980 w 1086138"/>
                  <a:gd name="connsiteY3" fmla="*/ 0 h 481094"/>
                  <a:gd name="connsiteX4" fmla="*/ 205700 w 1086138"/>
                  <a:gd name="connsiteY4" fmla="*/ 363330 h 481094"/>
                  <a:gd name="connsiteX5" fmla="*/ 108719 w 1086138"/>
                  <a:gd name="connsiteY5" fmla="*/ 32436 h 481094"/>
                  <a:gd name="connsiteX0" fmla="*/ 108719 w 1086138"/>
                  <a:gd name="connsiteY0" fmla="*/ 32436 h 481094"/>
                  <a:gd name="connsiteX1" fmla="*/ 1086138 w 1086138"/>
                  <a:gd name="connsiteY1" fmla="*/ 94781 h 481094"/>
                  <a:gd name="connsiteX2" fmla="*/ 1086138 w 1086138"/>
                  <a:gd name="connsiteY2" fmla="*/ 481094 h 481094"/>
                  <a:gd name="connsiteX3" fmla="*/ 672980 w 1086138"/>
                  <a:gd name="connsiteY3" fmla="*/ 0 h 481094"/>
                  <a:gd name="connsiteX4" fmla="*/ 205700 w 1086138"/>
                  <a:gd name="connsiteY4" fmla="*/ 363330 h 481094"/>
                  <a:gd name="connsiteX5" fmla="*/ 108719 w 1086138"/>
                  <a:gd name="connsiteY5" fmla="*/ 32436 h 481094"/>
                  <a:gd name="connsiteX0" fmla="*/ 108719 w 1210829"/>
                  <a:gd name="connsiteY0" fmla="*/ 32436 h 481094"/>
                  <a:gd name="connsiteX1" fmla="*/ 1210829 w 1210829"/>
                  <a:gd name="connsiteY1" fmla="*/ 351090 h 481094"/>
                  <a:gd name="connsiteX2" fmla="*/ 1086138 w 1210829"/>
                  <a:gd name="connsiteY2" fmla="*/ 481094 h 481094"/>
                  <a:gd name="connsiteX3" fmla="*/ 672980 w 1210829"/>
                  <a:gd name="connsiteY3" fmla="*/ 0 h 481094"/>
                  <a:gd name="connsiteX4" fmla="*/ 205700 w 1210829"/>
                  <a:gd name="connsiteY4" fmla="*/ 363330 h 481094"/>
                  <a:gd name="connsiteX5" fmla="*/ 108719 w 1210829"/>
                  <a:gd name="connsiteY5" fmla="*/ 32436 h 481094"/>
                  <a:gd name="connsiteX0" fmla="*/ 108719 w 1210829"/>
                  <a:gd name="connsiteY0" fmla="*/ 32436 h 367783"/>
                  <a:gd name="connsiteX1" fmla="*/ 1210829 w 1210829"/>
                  <a:gd name="connsiteY1" fmla="*/ 351090 h 367783"/>
                  <a:gd name="connsiteX2" fmla="*/ 996084 w 1210829"/>
                  <a:gd name="connsiteY2" fmla="*/ 30822 h 367783"/>
                  <a:gd name="connsiteX3" fmla="*/ 672980 w 1210829"/>
                  <a:gd name="connsiteY3" fmla="*/ 0 h 367783"/>
                  <a:gd name="connsiteX4" fmla="*/ 205700 w 1210829"/>
                  <a:gd name="connsiteY4" fmla="*/ 363330 h 367783"/>
                  <a:gd name="connsiteX5" fmla="*/ 108719 w 1210829"/>
                  <a:gd name="connsiteY5" fmla="*/ 32436 h 367783"/>
                  <a:gd name="connsiteX0" fmla="*/ 108719 w 996084"/>
                  <a:gd name="connsiteY0" fmla="*/ 32436 h 600471"/>
                  <a:gd name="connsiteX1" fmla="*/ 899101 w 996084"/>
                  <a:gd name="connsiteY1" fmla="*/ 600471 h 600471"/>
                  <a:gd name="connsiteX2" fmla="*/ 996084 w 996084"/>
                  <a:gd name="connsiteY2" fmla="*/ 30822 h 600471"/>
                  <a:gd name="connsiteX3" fmla="*/ 672980 w 996084"/>
                  <a:gd name="connsiteY3" fmla="*/ 0 h 600471"/>
                  <a:gd name="connsiteX4" fmla="*/ 205700 w 996084"/>
                  <a:gd name="connsiteY4" fmla="*/ 363330 h 600471"/>
                  <a:gd name="connsiteX5" fmla="*/ 108719 w 996084"/>
                  <a:gd name="connsiteY5" fmla="*/ 32436 h 600471"/>
                  <a:gd name="connsiteX0" fmla="*/ 108719 w 899101"/>
                  <a:gd name="connsiteY0" fmla="*/ 32436 h 600471"/>
                  <a:gd name="connsiteX1" fmla="*/ 899101 w 899101"/>
                  <a:gd name="connsiteY1" fmla="*/ 600471 h 600471"/>
                  <a:gd name="connsiteX2" fmla="*/ 767484 w 899101"/>
                  <a:gd name="connsiteY2" fmla="*/ 391040 h 600471"/>
                  <a:gd name="connsiteX3" fmla="*/ 672980 w 899101"/>
                  <a:gd name="connsiteY3" fmla="*/ 0 h 600471"/>
                  <a:gd name="connsiteX4" fmla="*/ 205700 w 899101"/>
                  <a:gd name="connsiteY4" fmla="*/ 363330 h 600471"/>
                  <a:gd name="connsiteX5" fmla="*/ 108719 w 899101"/>
                  <a:gd name="connsiteY5" fmla="*/ 32436 h 600471"/>
                  <a:gd name="connsiteX0" fmla="*/ 108719 w 923424"/>
                  <a:gd name="connsiteY0" fmla="*/ 32436 h 600471"/>
                  <a:gd name="connsiteX1" fmla="*/ 899101 w 923424"/>
                  <a:gd name="connsiteY1" fmla="*/ 600471 h 600471"/>
                  <a:gd name="connsiteX2" fmla="*/ 767484 w 923424"/>
                  <a:gd name="connsiteY2" fmla="*/ 391040 h 600471"/>
                  <a:gd name="connsiteX3" fmla="*/ 672980 w 923424"/>
                  <a:gd name="connsiteY3" fmla="*/ 0 h 600471"/>
                  <a:gd name="connsiteX4" fmla="*/ 205700 w 923424"/>
                  <a:gd name="connsiteY4" fmla="*/ 363330 h 600471"/>
                  <a:gd name="connsiteX5" fmla="*/ 108719 w 923424"/>
                  <a:gd name="connsiteY5" fmla="*/ 32436 h 600471"/>
                  <a:gd name="connsiteX0" fmla="*/ 108719 w 925266"/>
                  <a:gd name="connsiteY0" fmla="*/ 34821 h 602856"/>
                  <a:gd name="connsiteX1" fmla="*/ 899101 w 925266"/>
                  <a:gd name="connsiteY1" fmla="*/ 602856 h 602856"/>
                  <a:gd name="connsiteX2" fmla="*/ 767484 w 925266"/>
                  <a:gd name="connsiteY2" fmla="*/ 393425 h 602856"/>
                  <a:gd name="connsiteX3" fmla="*/ 672980 w 925266"/>
                  <a:gd name="connsiteY3" fmla="*/ 2385 h 602856"/>
                  <a:gd name="connsiteX4" fmla="*/ 205700 w 925266"/>
                  <a:gd name="connsiteY4" fmla="*/ 365715 h 602856"/>
                  <a:gd name="connsiteX5" fmla="*/ 108719 w 925266"/>
                  <a:gd name="connsiteY5" fmla="*/ 34821 h 602856"/>
                  <a:gd name="connsiteX0" fmla="*/ 108719 w 934847"/>
                  <a:gd name="connsiteY0" fmla="*/ 32442 h 600477"/>
                  <a:gd name="connsiteX1" fmla="*/ 899101 w 934847"/>
                  <a:gd name="connsiteY1" fmla="*/ 600477 h 600477"/>
                  <a:gd name="connsiteX2" fmla="*/ 767484 w 934847"/>
                  <a:gd name="connsiteY2" fmla="*/ 391046 h 600477"/>
                  <a:gd name="connsiteX3" fmla="*/ 672980 w 934847"/>
                  <a:gd name="connsiteY3" fmla="*/ 6 h 600477"/>
                  <a:gd name="connsiteX4" fmla="*/ 205700 w 934847"/>
                  <a:gd name="connsiteY4" fmla="*/ 363336 h 600477"/>
                  <a:gd name="connsiteX5" fmla="*/ 108719 w 934847"/>
                  <a:gd name="connsiteY5" fmla="*/ 32442 h 600477"/>
                  <a:gd name="connsiteX0" fmla="*/ 108719 w 922877"/>
                  <a:gd name="connsiteY0" fmla="*/ 32442 h 600477"/>
                  <a:gd name="connsiteX1" fmla="*/ 899101 w 922877"/>
                  <a:gd name="connsiteY1" fmla="*/ 600477 h 600477"/>
                  <a:gd name="connsiteX2" fmla="*/ 767484 w 922877"/>
                  <a:gd name="connsiteY2" fmla="*/ 391046 h 600477"/>
                  <a:gd name="connsiteX3" fmla="*/ 672980 w 922877"/>
                  <a:gd name="connsiteY3" fmla="*/ 6 h 600477"/>
                  <a:gd name="connsiteX4" fmla="*/ 205700 w 922877"/>
                  <a:gd name="connsiteY4" fmla="*/ 363336 h 600477"/>
                  <a:gd name="connsiteX5" fmla="*/ 108719 w 922877"/>
                  <a:gd name="connsiteY5" fmla="*/ 32442 h 600477"/>
                  <a:gd name="connsiteX0" fmla="*/ 108719 w 940851"/>
                  <a:gd name="connsiteY0" fmla="*/ 32442 h 600477"/>
                  <a:gd name="connsiteX1" fmla="*/ 899101 w 940851"/>
                  <a:gd name="connsiteY1" fmla="*/ 600477 h 600477"/>
                  <a:gd name="connsiteX2" fmla="*/ 767484 w 940851"/>
                  <a:gd name="connsiteY2" fmla="*/ 391046 h 600477"/>
                  <a:gd name="connsiteX3" fmla="*/ 672980 w 940851"/>
                  <a:gd name="connsiteY3" fmla="*/ 6 h 600477"/>
                  <a:gd name="connsiteX4" fmla="*/ 205700 w 940851"/>
                  <a:gd name="connsiteY4" fmla="*/ 363336 h 600477"/>
                  <a:gd name="connsiteX5" fmla="*/ 108719 w 940851"/>
                  <a:gd name="connsiteY5" fmla="*/ 32442 h 600477"/>
                  <a:gd name="connsiteX0" fmla="*/ 108719 w 942823"/>
                  <a:gd name="connsiteY0" fmla="*/ 35699 h 603734"/>
                  <a:gd name="connsiteX1" fmla="*/ 899101 w 942823"/>
                  <a:gd name="connsiteY1" fmla="*/ 603734 h 603734"/>
                  <a:gd name="connsiteX2" fmla="*/ 767484 w 942823"/>
                  <a:gd name="connsiteY2" fmla="*/ 394303 h 603734"/>
                  <a:gd name="connsiteX3" fmla="*/ 672980 w 942823"/>
                  <a:gd name="connsiteY3" fmla="*/ 3263 h 603734"/>
                  <a:gd name="connsiteX4" fmla="*/ 205700 w 942823"/>
                  <a:gd name="connsiteY4" fmla="*/ 366593 h 603734"/>
                  <a:gd name="connsiteX5" fmla="*/ 108719 w 942823"/>
                  <a:gd name="connsiteY5" fmla="*/ 35699 h 603734"/>
                  <a:gd name="connsiteX0" fmla="*/ 108719 w 942823"/>
                  <a:gd name="connsiteY0" fmla="*/ 35699 h 603734"/>
                  <a:gd name="connsiteX1" fmla="*/ 899101 w 942823"/>
                  <a:gd name="connsiteY1" fmla="*/ 603734 h 603734"/>
                  <a:gd name="connsiteX2" fmla="*/ 767484 w 942823"/>
                  <a:gd name="connsiteY2" fmla="*/ 394303 h 603734"/>
                  <a:gd name="connsiteX3" fmla="*/ 672980 w 942823"/>
                  <a:gd name="connsiteY3" fmla="*/ 3263 h 603734"/>
                  <a:gd name="connsiteX4" fmla="*/ 205700 w 942823"/>
                  <a:gd name="connsiteY4" fmla="*/ 366593 h 603734"/>
                  <a:gd name="connsiteX5" fmla="*/ 108719 w 942823"/>
                  <a:gd name="connsiteY5" fmla="*/ 35699 h 603734"/>
                  <a:gd name="connsiteX0" fmla="*/ 108719 w 942823"/>
                  <a:gd name="connsiteY0" fmla="*/ 35699 h 394303"/>
                  <a:gd name="connsiteX1" fmla="*/ 635865 w 942823"/>
                  <a:gd name="connsiteY1" fmla="*/ 354352 h 394303"/>
                  <a:gd name="connsiteX2" fmla="*/ 767484 w 942823"/>
                  <a:gd name="connsiteY2" fmla="*/ 394303 h 394303"/>
                  <a:gd name="connsiteX3" fmla="*/ 672980 w 942823"/>
                  <a:gd name="connsiteY3" fmla="*/ 3263 h 394303"/>
                  <a:gd name="connsiteX4" fmla="*/ 205700 w 942823"/>
                  <a:gd name="connsiteY4" fmla="*/ 366593 h 394303"/>
                  <a:gd name="connsiteX5" fmla="*/ 108719 w 942823"/>
                  <a:gd name="connsiteY5" fmla="*/ 35699 h 394303"/>
                  <a:gd name="connsiteX0" fmla="*/ 108719 w 942823"/>
                  <a:gd name="connsiteY0" fmla="*/ 35699 h 394303"/>
                  <a:gd name="connsiteX1" fmla="*/ 714545 w 942823"/>
                  <a:gd name="connsiteY1" fmla="*/ 30975 h 394303"/>
                  <a:gd name="connsiteX2" fmla="*/ 635865 w 942823"/>
                  <a:gd name="connsiteY2" fmla="*/ 354352 h 394303"/>
                  <a:gd name="connsiteX3" fmla="*/ 767484 w 942823"/>
                  <a:gd name="connsiteY3" fmla="*/ 394303 h 394303"/>
                  <a:gd name="connsiteX4" fmla="*/ 672980 w 942823"/>
                  <a:gd name="connsiteY4" fmla="*/ 3263 h 394303"/>
                  <a:gd name="connsiteX5" fmla="*/ 205700 w 942823"/>
                  <a:gd name="connsiteY5" fmla="*/ 366593 h 394303"/>
                  <a:gd name="connsiteX6" fmla="*/ 108719 w 942823"/>
                  <a:gd name="connsiteY6" fmla="*/ 35699 h 394303"/>
                  <a:gd name="connsiteX0" fmla="*/ 108719 w 942823"/>
                  <a:gd name="connsiteY0" fmla="*/ 35699 h 394303"/>
                  <a:gd name="connsiteX1" fmla="*/ 714545 w 942823"/>
                  <a:gd name="connsiteY1" fmla="*/ 30975 h 394303"/>
                  <a:gd name="connsiteX2" fmla="*/ 635865 w 942823"/>
                  <a:gd name="connsiteY2" fmla="*/ 354352 h 394303"/>
                  <a:gd name="connsiteX3" fmla="*/ 767484 w 942823"/>
                  <a:gd name="connsiteY3" fmla="*/ 394303 h 394303"/>
                  <a:gd name="connsiteX4" fmla="*/ 672980 w 942823"/>
                  <a:gd name="connsiteY4" fmla="*/ 3263 h 394303"/>
                  <a:gd name="connsiteX5" fmla="*/ 205700 w 942823"/>
                  <a:gd name="connsiteY5" fmla="*/ 366593 h 394303"/>
                  <a:gd name="connsiteX6" fmla="*/ 108719 w 942823"/>
                  <a:gd name="connsiteY6" fmla="*/ 35699 h 394303"/>
                  <a:gd name="connsiteX0" fmla="*/ 108719 w 942823"/>
                  <a:gd name="connsiteY0" fmla="*/ 35699 h 394303"/>
                  <a:gd name="connsiteX1" fmla="*/ 714545 w 942823"/>
                  <a:gd name="connsiteY1" fmla="*/ 30975 h 394303"/>
                  <a:gd name="connsiteX2" fmla="*/ 635865 w 942823"/>
                  <a:gd name="connsiteY2" fmla="*/ 354352 h 394303"/>
                  <a:gd name="connsiteX3" fmla="*/ 767484 w 942823"/>
                  <a:gd name="connsiteY3" fmla="*/ 394303 h 394303"/>
                  <a:gd name="connsiteX4" fmla="*/ 672980 w 942823"/>
                  <a:gd name="connsiteY4" fmla="*/ 3263 h 394303"/>
                  <a:gd name="connsiteX5" fmla="*/ 205700 w 942823"/>
                  <a:gd name="connsiteY5" fmla="*/ 366593 h 394303"/>
                  <a:gd name="connsiteX6" fmla="*/ 108719 w 942823"/>
                  <a:gd name="connsiteY6" fmla="*/ 35699 h 394303"/>
                  <a:gd name="connsiteX0" fmla="*/ 108719 w 942823"/>
                  <a:gd name="connsiteY0" fmla="*/ 35699 h 394303"/>
                  <a:gd name="connsiteX1" fmla="*/ 714545 w 942823"/>
                  <a:gd name="connsiteY1" fmla="*/ 30975 h 394303"/>
                  <a:gd name="connsiteX2" fmla="*/ 635865 w 942823"/>
                  <a:gd name="connsiteY2" fmla="*/ 354352 h 394303"/>
                  <a:gd name="connsiteX3" fmla="*/ 767484 w 942823"/>
                  <a:gd name="connsiteY3" fmla="*/ 394303 h 394303"/>
                  <a:gd name="connsiteX4" fmla="*/ 672980 w 942823"/>
                  <a:gd name="connsiteY4" fmla="*/ 3263 h 394303"/>
                  <a:gd name="connsiteX5" fmla="*/ 205700 w 942823"/>
                  <a:gd name="connsiteY5" fmla="*/ 366593 h 394303"/>
                  <a:gd name="connsiteX6" fmla="*/ 108719 w 942823"/>
                  <a:gd name="connsiteY6" fmla="*/ 35699 h 394303"/>
                  <a:gd name="connsiteX0" fmla="*/ 108719 w 942823"/>
                  <a:gd name="connsiteY0" fmla="*/ 35699 h 394303"/>
                  <a:gd name="connsiteX1" fmla="*/ 714545 w 942823"/>
                  <a:gd name="connsiteY1" fmla="*/ 30975 h 394303"/>
                  <a:gd name="connsiteX2" fmla="*/ 635865 w 942823"/>
                  <a:gd name="connsiteY2" fmla="*/ 354352 h 394303"/>
                  <a:gd name="connsiteX3" fmla="*/ 767484 w 942823"/>
                  <a:gd name="connsiteY3" fmla="*/ 394303 h 394303"/>
                  <a:gd name="connsiteX4" fmla="*/ 672980 w 942823"/>
                  <a:gd name="connsiteY4" fmla="*/ 3263 h 394303"/>
                  <a:gd name="connsiteX5" fmla="*/ 205700 w 942823"/>
                  <a:gd name="connsiteY5" fmla="*/ 366593 h 394303"/>
                  <a:gd name="connsiteX6" fmla="*/ 108719 w 942823"/>
                  <a:gd name="connsiteY6" fmla="*/ 35699 h 394303"/>
                  <a:gd name="connsiteX0" fmla="*/ 108719 w 942823"/>
                  <a:gd name="connsiteY0" fmla="*/ 35699 h 394303"/>
                  <a:gd name="connsiteX1" fmla="*/ 714545 w 942823"/>
                  <a:gd name="connsiteY1" fmla="*/ 30975 h 394303"/>
                  <a:gd name="connsiteX2" fmla="*/ 635865 w 942823"/>
                  <a:gd name="connsiteY2" fmla="*/ 354352 h 394303"/>
                  <a:gd name="connsiteX3" fmla="*/ 767484 w 942823"/>
                  <a:gd name="connsiteY3" fmla="*/ 394303 h 394303"/>
                  <a:gd name="connsiteX4" fmla="*/ 672980 w 942823"/>
                  <a:gd name="connsiteY4" fmla="*/ 3263 h 394303"/>
                  <a:gd name="connsiteX5" fmla="*/ 205700 w 942823"/>
                  <a:gd name="connsiteY5" fmla="*/ 366593 h 394303"/>
                  <a:gd name="connsiteX6" fmla="*/ 108719 w 942823"/>
                  <a:gd name="connsiteY6" fmla="*/ 35699 h 394303"/>
                  <a:gd name="connsiteX0" fmla="*/ 108719 w 942823"/>
                  <a:gd name="connsiteY0" fmla="*/ 35699 h 394303"/>
                  <a:gd name="connsiteX1" fmla="*/ 243490 w 942823"/>
                  <a:gd name="connsiteY1" fmla="*/ 391193 h 394303"/>
                  <a:gd name="connsiteX2" fmla="*/ 714545 w 942823"/>
                  <a:gd name="connsiteY2" fmla="*/ 30975 h 394303"/>
                  <a:gd name="connsiteX3" fmla="*/ 635865 w 942823"/>
                  <a:gd name="connsiteY3" fmla="*/ 354352 h 394303"/>
                  <a:gd name="connsiteX4" fmla="*/ 767484 w 942823"/>
                  <a:gd name="connsiteY4" fmla="*/ 394303 h 394303"/>
                  <a:gd name="connsiteX5" fmla="*/ 672980 w 942823"/>
                  <a:gd name="connsiteY5" fmla="*/ 3263 h 394303"/>
                  <a:gd name="connsiteX6" fmla="*/ 205700 w 942823"/>
                  <a:gd name="connsiteY6" fmla="*/ 366593 h 394303"/>
                  <a:gd name="connsiteX7" fmla="*/ 108719 w 942823"/>
                  <a:gd name="connsiteY7" fmla="*/ 35699 h 394303"/>
                  <a:gd name="connsiteX0" fmla="*/ 108719 w 942823"/>
                  <a:gd name="connsiteY0" fmla="*/ 35699 h 394303"/>
                  <a:gd name="connsiteX1" fmla="*/ 243490 w 942823"/>
                  <a:gd name="connsiteY1" fmla="*/ 391193 h 394303"/>
                  <a:gd name="connsiteX2" fmla="*/ 714545 w 942823"/>
                  <a:gd name="connsiteY2" fmla="*/ 30975 h 394303"/>
                  <a:gd name="connsiteX3" fmla="*/ 635865 w 942823"/>
                  <a:gd name="connsiteY3" fmla="*/ 354352 h 394303"/>
                  <a:gd name="connsiteX4" fmla="*/ 767484 w 942823"/>
                  <a:gd name="connsiteY4" fmla="*/ 394303 h 394303"/>
                  <a:gd name="connsiteX5" fmla="*/ 672980 w 942823"/>
                  <a:gd name="connsiteY5" fmla="*/ 3263 h 394303"/>
                  <a:gd name="connsiteX6" fmla="*/ 205700 w 942823"/>
                  <a:gd name="connsiteY6" fmla="*/ 366593 h 394303"/>
                  <a:gd name="connsiteX7" fmla="*/ 108719 w 942823"/>
                  <a:gd name="connsiteY7" fmla="*/ 35699 h 394303"/>
                  <a:gd name="connsiteX0" fmla="*/ 108719 w 942823"/>
                  <a:gd name="connsiteY0" fmla="*/ 35699 h 394303"/>
                  <a:gd name="connsiteX1" fmla="*/ 243490 w 942823"/>
                  <a:gd name="connsiteY1" fmla="*/ 391193 h 394303"/>
                  <a:gd name="connsiteX2" fmla="*/ 714545 w 942823"/>
                  <a:gd name="connsiteY2" fmla="*/ 30975 h 394303"/>
                  <a:gd name="connsiteX3" fmla="*/ 635865 w 942823"/>
                  <a:gd name="connsiteY3" fmla="*/ 354352 h 394303"/>
                  <a:gd name="connsiteX4" fmla="*/ 767484 w 942823"/>
                  <a:gd name="connsiteY4" fmla="*/ 394303 h 394303"/>
                  <a:gd name="connsiteX5" fmla="*/ 672980 w 942823"/>
                  <a:gd name="connsiteY5" fmla="*/ 3263 h 394303"/>
                  <a:gd name="connsiteX6" fmla="*/ 205700 w 942823"/>
                  <a:gd name="connsiteY6" fmla="*/ 366593 h 394303"/>
                  <a:gd name="connsiteX7" fmla="*/ 108719 w 942823"/>
                  <a:gd name="connsiteY7" fmla="*/ 35699 h 394303"/>
                  <a:gd name="connsiteX0" fmla="*/ 108719 w 942823"/>
                  <a:gd name="connsiteY0" fmla="*/ 35699 h 394303"/>
                  <a:gd name="connsiteX1" fmla="*/ 243490 w 942823"/>
                  <a:gd name="connsiteY1" fmla="*/ 391193 h 394303"/>
                  <a:gd name="connsiteX2" fmla="*/ 714545 w 942823"/>
                  <a:gd name="connsiteY2" fmla="*/ 30975 h 394303"/>
                  <a:gd name="connsiteX3" fmla="*/ 635865 w 942823"/>
                  <a:gd name="connsiteY3" fmla="*/ 354352 h 394303"/>
                  <a:gd name="connsiteX4" fmla="*/ 767484 w 942823"/>
                  <a:gd name="connsiteY4" fmla="*/ 394303 h 394303"/>
                  <a:gd name="connsiteX5" fmla="*/ 672980 w 942823"/>
                  <a:gd name="connsiteY5" fmla="*/ 3263 h 394303"/>
                  <a:gd name="connsiteX6" fmla="*/ 205700 w 942823"/>
                  <a:gd name="connsiteY6" fmla="*/ 366593 h 394303"/>
                  <a:gd name="connsiteX7" fmla="*/ 108719 w 942823"/>
                  <a:gd name="connsiteY7" fmla="*/ 35699 h 394303"/>
                  <a:gd name="connsiteX0" fmla="*/ 108719 w 942823"/>
                  <a:gd name="connsiteY0" fmla="*/ 35699 h 394303"/>
                  <a:gd name="connsiteX1" fmla="*/ 243490 w 942823"/>
                  <a:gd name="connsiteY1" fmla="*/ 391193 h 394303"/>
                  <a:gd name="connsiteX2" fmla="*/ 714545 w 942823"/>
                  <a:gd name="connsiteY2" fmla="*/ 30975 h 394303"/>
                  <a:gd name="connsiteX3" fmla="*/ 635865 w 942823"/>
                  <a:gd name="connsiteY3" fmla="*/ 354352 h 394303"/>
                  <a:gd name="connsiteX4" fmla="*/ 767484 w 942823"/>
                  <a:gd name="connsiteY4" fmla="*/ 394303 h 394303"/>
                  <a:gd name="connsiteX5" fmla="*/ 672980 w 942823"/>
                  <a:gd name="connsiteY5" fmla="*/ 3263 h 394303"/>
                  <a:gd name="connsiteX6" fmla="*/ 205700 w 942823"/>
                  <a:gd name="connsiteY6" fmla="*/ 366593 h 394303"/>
                  <a:gd name="connsiteX7" fmla="*/ 108719 w 942823"/>
                  <a:gd name="connsiteY7" fmla="*/ 35699 h 394303"/>
                  <a:gd name="connsiteX0" fmla="*/ 99206 w 933310"/>
                  <a:gd name="connsiteY0" fmla="*/ 35699 h 394303"/>
                  <a:gd name="connsiteX1" fmla="*/ 233977 w 933310"/>
                  <a:gd name="connsiteY1" fmla="*/ 391193 h 394303"/>
                  <a:gd name="connsiteX2" fmla="*/ 705032 w 933310"/>
                  <a:gd name="connsiteY2" fmla="*/ 30975 h 394303"/>
                  <a:gd name="connsiteX3" fmla="*/ 626352 w 933310"/>
                  <a:gd name="connsiteY3" fmla="*/ 354352 h 394303"/>
                  <a:gd name="connsiteX4" fmla="*/ 757971 w 933310"/>
                  <a:gd name="connsiteY4" fmla="*/ 394303 h 394303"/>
                  <a:gd name="connsiteX5" fmla="*/ 663467 w 933310"/>
                  <a:gd name="connsiteY5" fmla="*/ 3263 h 394303"/>
                  <a:gd name="connsiteX6" fmla="*/ 223896 w 933310"/>
                  <a:gd name="connsiteY6" fmla="*/ 338883 h 394303"/>
                  <a:gd name="connsiteX7" fmla="*/ 99206 w 933310"/>
                  <a:gd name="connsiteY7" fmla="*/ 35699 h 394303"/>
                  <a:gd name="connsiteX0" fmla="*/ 111296 w 945400"/>
                  <a:gd name="connsiteY0" fmla="*/ 35699 h 394303"/>
                  <a:gd name="connsiteX1" fmla="*/ 246067 w 945400"/>
                  <a:gd name="connsiteY1" fmla="*/ 391193 h 394303"/>
                  <a:gd name="connsiteX2" fmla="*/ 717122 w 945400"/>
                  <a:gd name="connsiteY2" fmla="*/ 30975 h 394303"/>
                  <a:gd name="connsiteX3" fmla="*/ 638442 w 945400"/>
                  <a:gd name="connsiteY3" fmla="*/ 354352 h 394303"/>
                  <a:gd name="connsiteX4" fmla="*/ 770061 w 945400"/>
                  <a:gd name="connsiteY4" fmla="*/ 394303 h 394303"/>
                  <a:gd name="connsiteX5" fmla="*/ 675557 w 945400"/>
                  <a:gd name="connsiteY5" fmla="*/ 3263 h 394303"/>
                  <a:gd name="connsiteX6" fmla="*/ 201349 w 945400"/>
                  <a:gd name="connsiteY6" fmla="*/ 380446 h 394303"/>
                  <a:gd name="connsiteX7" fmla="*/ 111296 w 945400"/>
                  <a:gd name="connsiteY7" fmla="*/ 35699 h 394303"/>
                  <a:gd name="connsiteX0" fmla="*/ 111296 w 945400"/>
                  <a:gd name="connsiteY0" fmla="*/ 35699 h 394303"/>
                  <a:gd name="connsiteX1" fmla="*/ 232213 w 945400"/>
                  <a:gd name="connsiteY1" fmla="*/ 328847 h 394303"/>
                  <a:gd name="connsiteX2" fmla="*/ 717122 w 945400"/>
                  <a:gd name="connsiteY2" fmla="*/ 30975 h 394303"/>
                  <a:gd name="connsiteX3" fmla="*/ 638442 w 945400"/>
                  <a:gd name="connsiteY3" fmla="*/ 354352 h 394303"/>
                  <a:gd name="connsiteX4" fmla="*/ 770061 w 945400"/>
                  <a:gd name="connsiteY4" fmla="*/ 394303 h 394303"/>
                  <a:gd name="connsiteX5" fmla="*/ 675557 w 945400"/>
                  <a:gd name="connsiteY5" fmla="*/ 3263 h 394303"/>
                  <a:gd name="connsiteX6" fmla="*/ 201349 w 945400"/>
                  <a:gd name="connsiteY6" fmla="*/ 380446 h 394303"/>
                  <a:gd name="connsiteX7" fmla="*/ 111296 w 945400"/>
                  <a:gd name="connsiteY7" fmla="*/ 35699 h 394303"/>
                  <a:gd name="connsiteX0" fmla="*/ 111296 w 945400"/>
                  <a:gd name="connsiteY0" fmla="*/ 35699 h 394303"/>
                  <a:gd name="connsiteX1" fmla="*/ 232213 w 945400"/>
                  <a:gd name="connsiteY1" fmla="*/ 328847 h 394303"/>
                  <a:gd name="connsiteX2" fmla="*/ 717122 w 945400"/>
                  <a:gd name="connsiteY2" fmla="*/ 30975 h 394303"/>
                  <a:gd name="connsiteX3" fmla="*/ 638442 w 945400"/>
                  <a:gd name="connsiteY3" fmla="*/ 354352 h 394303"/>
                  <a:gd name="connsiteX4" fmla="*/ 770061 w 945400"/>
                  <a:gd name="connsiteY4" fmla="*/ 394303 h 394303"/>
                  <a:gd name="connsiteX5" fmla="*/ 675557 w 945400"/>
                  <a:gd name="connsiteY5" fmla="*/ 3263 h 394303"/>
                  <a:gd name="connsiteX6" fmla="*/ 201349 w 945400"/>
                  <a:gd name="connsiteY6" fmla="*/ 380446 h 394303"/>
                  <a:gd name="connsiteX7" fmla="*/ 111296 w 945400"/>
                  <a:gd name="connsiteY7" fmla="*/ 35699 h 394303"/>
                  <a:gd name="connsiteX0" fmla="*/ 94898 w 929002"/>
                  <a:gd name="connsiteY0" fmla="*/ 35699 h 394303"/>
                  <a:gd name="connsiteX1" fmla="*/ 215815 w 929002"/>
                  <a:gd name="connsiteY1" fmla="*/ 328847 h 394303"/>
                  <a:gd name="connsiteX2" fmla="*/ 700724 w 929002"/>
                  <a:gd name="connsiteY2" fmla="*/ 30975 h 394303"/>
                  <a:gd name="connsiteX3" fmla="*/ 622044 w 929002"/>
                  <a:gd name="connsiteY3" fmla="*/ 354352 h 394303"/>
                  <a:gd name="connsiteX4" fmla="*/ 753663 w 929002"/>
                  <a:gd name="connsiteY4" fmla="*/ 394303 h 394303"/>
                  <a:gd name="connsiteX5" fmla="*/ 659159 w 929002"/>
                  <a:gd name="connsiteY5" fmla="*/ 3263 h 394303"/>
                  <a:gd name="connsiteX6" fmla="*/ 233442 w 929002"/>
                  <a:gd name="connsiteY6" fmla="*/ 380446 h 394303"/>
                  <a:gd name="connsiteX7" fmla="*/ 94898 w 929002"/>
                  <a:gd name="connsiteY7" fmla="*/ 35699 h 394303"/>
                  <a:gd name="connsiteX0" fmla="*/ 98467 w 932571"/>
                  <a:gd name="connsiteY0" fmla="*/ 35699 h 394303"/>
                  <a:gd name="connsiteX1" fmla="*/ 219384 w 932571"/>
                  <a:gd name="connsiteY1" fmla="*/ 328847 h 394303"/>
                  <a:gd name="connsiteX2" fmla="*/ 704293 w 932571"/>
                  <a:gd name="connsiteY2" fmla="*/ 30975 h 394303"/>
                  <a:gd name="connsiteX3" fmla="*/ 625613 w 932571"/>
                  <a:gd name="connsiteY3" fmla="*/ 354352 h 394303"/>
                  <a:gd name="connsiteX4" fmla="*/ 757232 w 932571"/>
                  <a:gd name="connsiteY4" fmla="*/ 394303 h 394303"/>
                  <a:gd name="connsiteX5" fmla="*/ 662728 w 932571"/>
                  <a:gd name="connsiteY5" fmla="*/ 3263 h 394303"/>
                  <a:gd name="connsiteX6" fmla="*/ 237011 w 932571"/>
                  <a:gd name="connsiteY6" fmla="*/ 380446 h 394303"/>
                  <a:gd name="connsiteX7" fmla="*/ 98467 w 932571"/>
                  <a:gd name="connsiteY7" fmla="*/ 35699 h 394303"/>
                  <a:gd name="connsiteX0" fmla="*/ 105342 w 939446"/>
                  <a:gd name="connsiteY0" fmla="*/ 35699 h 394303"/>
                  <a:gd name="connsiteX1" fmla="*/ 226259 w 939446"/>
                  <a:gd name="connsiteY1" fmla="*/ 328847 h 394303"/>
                  <a:gd name="connsiteX2" fmla="*/ 711168 w 939446"/>
                  <a:gd name="connsiteY2" fmla="*/ 30975 h 394303"/>
                  <a:gd name="connsiteX3" fmla="*/ 632488 w 939446"/>
                  <a:gd name="connsiteY3" fmla="*/ 354352 h 394303"/>
                  <a:gd name="connsiteX4" fmla="*/ 764107 w 939446"/>
                  <a:gd name="connsiteY4" fmla="*/ 394303 h 394303"/>
                  <a:gd name="connsiteX5" fmla="*/ 669603 w 939446"/>
                  <a:gd name="connsiteY5" fmla="*/ 3263 h 394303"/>
                  <a:gd name="connsiteX6" fmla="*/ 223105 w 939446"/>
                  <a:gd name="connsiteY6" fmla="*/ 352737 h 394303"/>
                  <a:gd name="connsiteX7" fmla="*/ 105342 w 939446"/>
                  <a:gd name="connsiteY7" fmla="*/ 35699 h 394303"/>
                  <a:gd name="connsiteX0" fmla="*/ 105342 w 939446"/>
                  <a:gd name="connsiteY0" fmla="*/ 35699 h 403258"/>
                  <a:gd name="connsiteX1" fmla="*/ 198550 w 939446"/>
                  <a:gd name="connsiteY1" fmla="*/ 363484 h 403258"/>
                  <a:gd name="connsiteX2" fmla="*/ 711168 w 939446"/>
                  <a:gd name="connsiteY2" fmla="*/ 30975 h 403258"/>
                  <a:gd name="connsiteX3" fmla="*/ 632488 w 939446"/>
                  <a:gd name="connsiteY3" fmla="*/ 354352 h 403258"/>
                  <a:gd name="connsiteX4" fmla="*/ 764107 w 939446"/>
                  <a:gd name="connsiteY4" fmla="*/ 394303 h 403258"/>
                  <a:gd name="connsiteX5" fmla="*/ 669603 w 939446"/>
                  <a:gd name="connsiteY5" fmla="*/ 3263 h 403258"/>
                  <a:gd name="connsiteX6" fmla="*/ 223105 w 939446"/>
                  <a:gd name="connsiteY6" fmla="*/ 352737 h 403258"/>
                  <a:gd name="connsiteX7" fmla="*/ 105342 w 939446"/>
                  <a:gd name="connsiteY7" fmla="*/ 35699 h 403258"/>
                  <a:gd name="connsiteX0" fmla="*/ 105342 w 939446"/>
                  <a:gd name="connsiteY0" fmla="*/ 35699 h 394303"/>
                  <a:gd name="connsiteX1" fmla="*/ 198550 w 939446"/>
                  <a:gd name="connsiteY1" fmla="*/ 363484 h 394303"/>
                  <a:gd name="connsiteX2" fmla="*/ 711168 w 939446"/>
                  <a:gd name="connsiteY2" fmla="*/ 30975 h 394303"/>
                  <a:gd name="connsiteX3" fmla="*/ 632488 w 939446"/>
                  <a:gd name="connsiteY3" fmla="*/ 354352 h 394303"/>
                  <a:gd name="connsiteX4" fmla="*/ 764107 w 939446"/>
                  <a:gd name="connsiteY4" fmla="*/ 394303 h 394303"/>
                  <a:gd name="connsiteX5" fmla="*/ 669603 w 939446"/>
                  <a:gd name="connsiteY5" fmla="*/ 3263 h 394303"/>
                  <a:gd name="connsiteX6" fmla="*/ 223105 w 939446"/>
                  <a:gd name="connsiteY6" fmla="*/ 352737 h 394303"/>
                  <a:gd name="connsiteX7" fmla="*/ 105342 w 939446"/>
                  <a:gd name="connsiteY7" fmla="*/ 35699 h 394303"/>
                  <a:gd name="connsiteX0" fmla="*/ 105342 w 939446"/>
                  <a:gd name="connsiteY0" fmla="*/ 35699 h 394303"/>
                  <a:gd name="connsiteX1" fmla="*/ 198550 w 939446"/>
                  <a:gd name="connsiteY1" fmla="*/ 363484 h 394303"/>
                  <a:gd name="connsiteX2" fmla="*/ 711168 w 939446"/>
                  <a:gd name="connsiteY2" fmla="*/ 30975 h 394303"/>
                  <a:gd name="connsiteX3" fmla="*/ 632488 w 939446"/>
                  <a:gd name="connsiteY3" fmla="*/ 354352 h 394303"/>
                  <a:gd name="connsiteX4" fmla="*/ 764107 w 939446"/>
                  <a:gd name="connsiteY4" fmla="*/ 394303 h 394303"/>
                  <a:gd name="connsiteX5" fmla="*/ 669603 w 939446"/>
                  <a:gd name="connsiteY5" fmla="*/ 3263 h 394303"/>
                  <a:gd name="connsiteX6" fmla="*/ 223105 w 939446"/>
                  <a:gd name="connsiteY6" fmla="*/ 352737 h 394303"/>
                  <a:gd name="connsiteX7" fmla="*/ 105342 w 939446"/>
                  <a:gd name="connsiteY7" fmla="*/ 35699 h 394303"/>
                  <a:gd name="connsiteX0" fmla="*/ 105342 w 939446"/>
                  <a:gd name="connsiteY0" fmla="*/ 35699 h 394303"/>
                  <a:gd name="connsiteX1" fmla="*/ 170841 w 939446"/>
                  <a:gd name="connsiteY1" fmla="*/ 37902 h 394303"/>
                  <a:gd name="connsiteX2" fmla="*/ 198550 w 939446"/>
                  <a:gd name="connsiteY2" fmla="*/ 363484 h 394303"/>
                  <a:gd name="connsiteX3" fmla="*/ 711168 w 939446"/>
                  <a:gd name="connsiteY3" fmla="*/ 30975 h 394303"/>
                  <a:gd name="connsiteX4" fmla="*/ 632488 w 939446"/>
                  <a:gd name="connsiteY4" fmla="*/ 354352 h 394303"/>
                  <a:gd name="connsiteX5" fmla="*/ 764107 w 939446"/>
                  <a:gd name="connsiteY5" fmla="*/ 394303 h 394303"/>
                  <a:gd name="connsiteX6" fmla="*/ 669603 w 939446"/>
                  <a:gd name="connsiteY6" fmla="*/ 3263 h 394303"/>
                  <a:gd name="connsiteX7" fmla="*/ 223105 w 939446"/>
                  <a:gd name="connsiteY7" fmla="*/ 352737 h 394303"/>
                  <a:gd name="connsiteX8" fmla="*/ 105342 w 939446"/>
                  <a:gd name="connsiteY8" fmla="*/ 35699 h 394303"/>
                  <a:gd name="connsiteX0" fmla="*/ 105342 w 939446"/>
                  <a:gd name="connsiteY0" fmla="*/ 35699 h 394303"/>
                  <a:gd name="connsiteX1" fmla="*/ 170841 w 939446"/>
                  <a:gd name="connsiteY1" fmla="*/ 37902 h 394303"/>
                  <a:gd name="connsiteX2" fmla="*/ 198550 w 939446"/>
                  <a:gd name="connsiteY2" fmla="*/ 363484 h 394303"/>
                  <a:gd name="connsiteX3" fmla="*/ 711168 w 939446"/>
                  <a:gd name="connsiteY3" fmla="*/ 30975 h 394303"/>
                  <a:gd name="connsiteX4" fmla="*/ 632488 w 939446"/>
                  <a:gd name="connsiteY4" fmla="*/ 354352 h 394303"/>
                  <a:gd name="connsiteX5" fmla="*/ 764107 w 939446"/>
                  <a:gd name="connsiteY5" fmla="*/ 394303 h 394303"/>
                  <a:gd name="connsiteX6" fmla="*/ 669603 w 939446"/>
                  <a:gd name="connsiteY6" fmla="*/ 3263 h 394303"/>
                  <a:gd name="connsiteX7" fmla="*/ 223105 w 939446"/>
                  <a:gd name="connsiteY7" fmla="*/ 352737 h 394303"/>
                  <a:gd name="connsiteX8" fmla="*/ 105342 w 939446"/>
                  <a:gd name="connsiteY8" fmla="*/ 35699 h 394303"/>
                  <a:gd name="connsiteX0" fmla="*/ 105342 w 939446"/>
                  <a:gd name="connsiteY0" fmla="*/ 35699 h 394303"/>
                  <a:gd name="connsiteX1" fmla="*/ 170841 w 939446"/>
                  <a:gd name="connsiteY1" fmla="*/ 37902 h 394303"/>
                  <a:gd name="connsiteX2" fmla="*/ 198550 w 939446"/>
                  <a:gd name="connsiteY2" fmla="*/ 363484 h 394303"/>
                  <a:gd name="connsiteX3" fmla="*/ 711168 w 939446"/>
                  <a:gd name="connsiteY3" fmla="*/ 30975 h 394303"/>
                  <a:gd name="connsiteX4" fmla="*/ 632488 w 939446"/>
                  <a:gd name="connsiteY4" fmla="*/ 354352 h 394303"/>
                  <a:gd name="connsiteX5" fmla="*/ 764107 w 939446"/>
                  <a:gd name="connsiteY5" fmla="*/ 394303 h 394303"/>
                  <a:gd name="connsiteX6" fmla="*/ 669603 w 939446"/>
                  <a:gd name="connsiteY6" fmla="*/ 3263 h 394303"/>
                  <a:gd name="connsiteX7" fmla="*/ 223105 w 939446"/>
                  <a:gd name="connsiteY7" fmla="*/ 352737 h 394303"/>
                  <a:gd name="connsiteX8" fmla="*/ 105342 w 939446"/>
                  <a:gd name="connsiteY8" fmla="*/ 35699 h 394303"/>
                  <a:gd name="connsiteX0" fmla="*/ 105342 w 930539"/>
                  <a:gd name="connsiteY0" fmla="*/ 35556 h 408015"/>
                  <a:gd name="connsiteX1" fmla="*/ 170841 w 930539"/>
                  <a:gd name="connsiteY1" fmla="*/ 37759 h 408015"/>
                  <a:gd name="connsiteX2" fmla="*/ 198550 w 930539"/>
                  <a:gd name="connsiteY2" fmla="*/ 363341 h 408015"/>
                  <a:gd name="connsiteX3" fmla="*/ 711168 w 930539"/>
                  <a:gd name="connsiteY3" fmla="*/ 30832 h 408015"/>
                  <a:gd name="connsiteX4" fmla="*/ 632488 w 930539"/>
                  <a:gd name="connsiteY4" fmla="*/ 354209 h 408015"/>
                  <a:gd name="connsiteX5" fmla="*/ 750253 w 930539"/>
                  <a:gd name="connsiteY5" fmla="*/ 408015 h 408015"/>
                  <a:gd name="connsiteX6" fmla="*/ 669603 w 930539"/>
                  <a:gd name="connsiteY6" fmla="*/ 3120 h 408015"/>
                  <a:gd name="connsiteX7" fmla="*/ 223105 w 930539"/>
                  <a:gd name="connsiteY7" fmla="*/ 352594 h 408015"/>
                  <a:gd name="connsiteX8" fmla="*/ 105342 w 930539"/>
                  <a:gd name="connsiteY8" fmla="*/ 35556 h 408015"/>
                  <a:gd name="connsiteX0" fmla="*/ 105342 w 930539"/>
                  <a:gd name="connsiteY0" fmla="*/ 35556 h 408015"/>
                  <a:gd name="connsiteX1" fmla="*/ 170841 w 930539"/>
                  <a:gd name="connsiteY1" fmla="*/ 37759 h 408015"/>
                  <a:gd name="connsiteX2" fmla="*/ 229723 w 930539"/>
                  <a:gd name="connsiteY2" fmla="*/ 318314 h 408015"/>
                  <a:gd name="connsiteX3" fmla="*/ 711168 w 930539"/>
                  <a:gd name="connsiteY3" fmla="*/ 30832 h 408015"/>
                  <a:gd name="connsiteX4" fmla="*/ 632488 w 930539"/>
                  <a:gd name="connsiteY4" fmla="*/ 354209 h 408015"/>
                  <a:gd name="connsiteX5" fmla="*/ 750253 w 930539"/>
                  <a:gd name="connsiteY5" fmla="*/ 408015 h 408015"/>
                  <a:gd name="connsiteX6" fmla="*/ 669603 w 930539"/>
                  <a:gd name="connsiteY6" fmla="*/ 3120 h 408015"/>
                  <a:gd name="connsiteX7" fmla="*/ 223105 w 930539"/>
                  <a:gd name="connsiteY7" fmla="*/ 352594 h 408015"/>
                  <a:gd name="connsiteX8" fmla="*/ 105342 w 930539"/>
                  <a:gd name="connsiteY8" fmla="*/ 35556 h 408015"/>
                  <a:gd name="connsiteX0" fmla="*/ 105342 w 930539"/>
                  <a:gd name="connsiteY0" fmla="*/ 35556 h 408015"/>
                  <a:gd name="connsiteX1" fmla="*/ 170841 w 930539"/>
                  <a:gd name="connsiteY1" fmla="*/ 37759 h 408015"/>
                  <a:gd name="connsiteX2" fmla="*/ 229723 w 930539"/>
                  <a:gd name="connsiteY2" fmla="*/ 318314 h 408015"/>
                  <a:gd name="connsiteX3" fmla="*/ 711168 w 930539"/>
                  <a:gd name="connsiteY3" fmla="*/ 30832 h 408015"/>
                  <a:gd name="connsiteX4" fmla="*/ 632488 w 930539"/>
                  <a:gd name="connsiteY4" fmla="*/ 354209 h 408015"/>
                  <a:gd name="connsiteX5" fmla="*/ 750253 w 930539"/>
                  <a:gd name="connsiteY5" fmla="*/ 408015 h 408015"/>
                  <a:gd name="connsiteX6" fmla="*/ 669603 w 930539"/>
                  <a:gd name="connsiteY6" fmla="*/ 3120 h 408015"/>
                  <a:gd name="connsiteX7" fmla="*/ 223105 w 930539"/>
                  <a:gd name="connsiteY7" fmla="*/ 345666 h 408015"/>
                  <a:gd name="connsiteX8" fmla="*/ 105342 w 930539"/>
                  <a:gd name="connsiteY8" fmla="*/ 35556 h 408015"/>
                  <a:gd name="connsiteX0" fmla="*/ 105342 w 930539"/>
                  <a:gd name="connsiteY0" fmla="*/ 35556 h 408015"/>
                  <a:gd name="connsiteX1" fmla="*/ 170841 w 930539"/>
                  <a:gd name="connsiteY1" fmla="*/ 37759 h 408015"/>
                  <a:gd name="connsiteX2" fmla="*/ 181232 w 930539"/>
                  <a:gd name="connsiteY2" fmla="*/ 352951 h 408015"/>
                  <a:gd name="connsiteX3" fmla="*/ 711168 w 930539"/>
                  <a:gd name="connsiteY3" fmla="*/ 30832 h 408015"/>
                  <a:gd name="connsiteX4" fmla="*/ 632488 w 930539"/>
                  <a:gd name="connsiteY4" fmla="*/ 354209 h 408015"/>
                  <a:gd name="connsiteX5" fmla="*/ 750253 w 930539"/>
                  <a:gd name="connsiteY5" fmla="*/ 408015 h 408015"/>
                  <a:gd name="connsiteX6" fmla="*/ 669603 w 930539"/>
                  <a:gd name="connsiteY6" fmla="*/ 3120 h 408015"/>
                  <a:gd name="connsiteX7" fmla="*/ 223105 w 930539"/>
                  <a:gd name="connsiteY7" fmla="*/ 345666 h 408015"/>
                  <a:gd name="connsiteX8" fmla="*/ 105342 w 930539"/>
                  <a:gd name="connsiteY8" fmla="*/ 35556 h 408015"/>
                  <a:gd name="connsiteX0" fmla="*/ 105342 w 930539"/>
                  <a:gd name="connsiteY0" fmla="*/ 35556 h 408015"/>
                  <a:gd name="connsiteX1" fmla="*/ 170841 w 930539"/>
                  <a:gd name="connsiteY1" fmla="*/ 37759 h 408015"/>
                  <a:gd name="connsiteX2" fmla="*/ 229723 w 930539"/>
                  <a:gd name="connsiteY2" fmla="*/ 370269 h 408015"/>
                  <a:gd name="connsiteX3" fmla="*/ 711168 w 930539"/>
                  <a:gd name="connsiteY3" fmla="*/ 30832 h 408015"/>
                  <a:gd name="connsiteX4" fmla="*/ 632488 w 930539"/>
                  <a:gd name="connsiteY4" fmla="*/ 354209 h 408015"/>
                  <a:gd name="connsiteX5" fmla="*/ 750253 w 930539"/>
                  <a:gd name="connsiteY5" fmla="*/ 408015 h 408015"/>
                  <a:gd name="connsiteX6" fmla="*/ 669603 w 930539"/>
                  <a:gd name="connsiteY6" fmla="*/ 3120 h 408015"/>
                  <a:gd name="connsiteX7" fmla="*/ 223105 w 930539"/>
                  <a:gd name="connsiteY7" fmla="*/ 345666 h 408015"/>
                  <a:gd name="connsiteX8" fmla="*/ 105342 w 930539"/>
                  <a:gd name="connsiteY8" fmla="*/ 35556 h 408015"/>
                  <a:gd name="connsiteX0" fmla="*/ 105342 w 930539"/>
                  <a:gd name="connsiteY0" fmla="*/ 35556 h 408015"/>
                  <a:gd name="connsiteX1" fmla="*/ 170841 w 930539"/>
                  <a:gd name="connsiteY1" fmla="*/ 37759 h 408015"/>
                  <a:gd name="connsiteX2" fmla="*/ 229723 w 930539"/>
                  <a:gd name="connsiteY2" fmla="*/ 370269 h 408015"/>
                  <a:gd name="connsiteX3" fmla="*/ 711168 w 930539"/>
                  <a:gd name="connsiteY3" fmla="*/ 30832 h 408015"/>
                  <a:gd name="connsiteX4" fmla="*/ 632488 w 930539"/>
                  <a:gd name="connsiteY4" fmla="*/ 354209 h 408015"/>
                  <a:gd name="connsiteX5" fmla="*/ 750253 w 930539"/>
                  <a:gd name="connsiteY5" fmla="*/ 408015 h 408015"/>
                  <a:gd name="connsiteX6" fmla="*/ 669603 w 930539"/>
                  <a:gd name="connsiteY6" fmla="*/ 3120 h 408015"/>
                  <a:gd name="connsiteX7" fmla="*/ 223105 w 930539"/>
                  <a:gd name="connsiteY7" fmla="*/ 345666 h 408015"/>
                  <a:gd name="connsiteX8" fmla="*/ 105342 w 930539"/>
                  <a:gd name="connsiteY8" fmla="*/ 35556 h 408015"/>
                  <a:gd name="connsiteX0" fmla="*/ 105342 w 930539"/>
                  <a:gd name="connsiteY0" fmla="*/ 35556 h 408015"/>
                  <a:gd name="connsiteX1" fmla="*/ 170841 w 930539"/>
                  <a:gd name="connsiteY1" fmla="*/ 37759 h 408015"/>
                  <a:gd name="connsiteX2" fmla="*/ 229723 w 930539"/>
                  <a:gd name="connsiteY2" fmla="*/ 370269 h 408015"/>
                  <a:gd name="connsiteX3" fmla="*/ 711168 w 930539"/>
                  <a:gd name="connsiteY3" fmla="*/ 30832 h 408015"/>
                  <a:gd name="connsiteX4" fmla="*/ 632488 w 930539"/>
                  <a:gd name="connsiteY4" fmla="*/ 354209 h 408015"/>
                  <a:gd name="connsiteX5" fmla="*/ 750253 w 930539"/>
                  <a:gd name="connsiteY5" fmla="*/ 408015 h 408015"/>
                  <a:gd name="connsiteX6" fmla="*/ 669603 w 930539"/>
                  <a:gd name="connsiteY6" fmla="*/ 3120 h 408015"/>
                  <a:gd name="connsiteX7" fmla="*/ 223105 w 930539"/>
                  <a:gd name="connsiteY7" fmla="*/ 345666 h 408015"/>
                  <a:gd name="connsiteX8" fmla="*/ 105342 w 930539"/>
                  <a:gd name="connsiteY8" fmla="*/ 35556 h 408015"/>
                  <a:gd name="connsiteX0" fmla="*/ 105342 w 930539"/>
                  <a:gd name="connsiteY0" fmla="*/ 35556 h 408015"/>
                  <a:gd name="connsiteX1" fmla="*/ 170841 w 930539"/>
                  <a:gd name="connsiteY1" fmla="*/ 37759 h 408015"/>
                  <a:gd name="connsiteX2" fmla="*/ 229723 w 930539"/>
                  <a:gd name="connsiteY2" fmla="*/ 370269 h 408015"/>
                  <a:gd name="connsiteX3" fmla="*/ 711168 w 930539"/>
                  <a:gd name="connsiteY3" fmla="*/ 30832 h 408015"/>
                  <a:gd name="connsiteX4" fmla="*/ 632488 w 930539"/>
                  <a:gd name="connsiteY4" fmla="*/ 354209 h 408015"/>
                  <a:gd name="connsiteX5" fmla="*/ 750253 w 930539"/>
                  <a:gd name="connsiteY5" fmla="*/ 408015 h 408015"/>
                  <a:gd name="connsiteX6" fmla="*/ 669603 w 930539"/>
                  <a:gd name="connsiteY6" fmla="*/ 3120 h 408015"/>
                  <a:gd name="connsiteX7" fmla="*/ 223105 w 930539"/>
                  <a:gd name="connsiteY7" fmla="*/ 345666 h 408015"/>
                  <a:gd name="connsiteX8" fmla="*/ 105342 w 930539"/>
                  <a:gd name="connsiteY8" fmla="*/ 35556 h 408015"/>
                  <a:gd name="connsiteX0" fmla="*/ 111595 w 936792"/>
                  <a:gd name="connsiteY0" fmla="*/ 35556 h 408015"/>
                  <a:gd name="connsiteX1" fmla="*/ 177094 w 936792"/>
                  <a:gd name="connsiteY1" fmla="*/ 37759 h 408015"/>
                  <a:gd name="connsiteX2" fmla="*/ 235976 w 936792"/>
                  <a:gd name="connsiteY2" fmla="*/ 370269 h 408015"/>
                  <a:gd name="connsiteX3" fmla="*/ 717421 w 936792"/>
                  <a:gd name="connsiteY3" fmla="*/ 30832 h 408015"/>
                  <a:gd name="connsiteX4" fmla="*/ 638741 w 936792"/>
                  <a:gd name="connsiteY4" fmla="*/ 354209 h 408015"/>
                  <a:gd name="connsiteX5" fmla="*/ 756506 w 936792"/>
                  <a:gd name="connsiteY5" fmla="*/ 408015 h 408015"/>
                  <a:gd name="connsiteX6" fmla="*/ 675856 w 936792"/>
                  <a:gd name="connsiteY6" fmla="*/ 3120 h 408015"/>
                  <a:gd name="connsiteX7" fmla="*/ 212040 w 936792"/>
                  <a:gd name="connsiteY7" fmla="*/ 373375 h 408015"/>
                  <a:gd name="connsiteX8" fmla="*/ 111595 w 936792"/>
                  <a:gd name="connsiteY8" fmla="*/ 35556 h 408015"/>
                  <a:gd name="connsiteX0" fmla="*/ 104452 w 929649"/>
                  <a:gd name="connsiteY0" fmla="*/ 35556 h 408015"/>
                  <a:gd name="connsiteX1" fmla="*/ 169951 w 929649"/>
                  <a:gd name="connsiteY1" fmla="*/ 37759 h 408015"/>
                  <a:gd name="connsiteX2" fmla="*/ 228833 w 929649"/>
                  <a:gd name="connsiteY2" fmla="*/ 370269 h 408015"/>
                  <a:gd name="connsiteX3" fmla="*/ 710278 w 929649"/>
                  <a:gd name="connsiteY3" fmla="*/ 30832 h 408015"/>
                  <a:gd name="connsiteX4" fmla="*/ 631598 w 929649"/>
                  <a:gd name="connsiteY4" fmla="*/ 354209 h 408015"/>
                  <a:gd name="connsiteX5" fmla="*/ 749363 w 929649"/>
                  <a:gd name="connsiteY5" fmla="*/ 408015 h 408015"/>
                  <a:gd name="connsiteX6" fmla="*/ 668713 w 929649"/>
                  <a:gd name="connsiteY6" fmla="*/ 3120 h 408015"/>
                  <a:gd name="connsiteX7" fmla="*/ 204897 w 929649"/>
                  <a:gd name="connsiteY7" fmla="*/ 373375 h 408015"/>
                  <a:gd name="connsiteX8" fmla="*/ 104452 w 929649"/>
                  <a:gd name="connsiteY8" fmla="*/ 35556 h 408015"/>
                  <a:gd name="connsiteX0" fmla="*/ 110549 w 935746"/>
                  <a:gd name="connsiteY0" fmla="*/ 35556 h 408015"/>
                  <a:gd name="connsiteX1" fmla="*/ 176048 w 935746"/>
                  <a:gd name="connsiteY1" fmla="*/ 37759 h 408015"/>
                  <a:gd name="connsiteX2" fmla="*/ 234930 w 935746"/>
                  <a:gd name="connsiteY2" fmla="*/ 370269 h 408015"/>
                  <a:gd name="connsiteX3" fmla="*/ 716375 w 935746"/>
                  <a:gd name="connsiteY3" fmla="*/ 30832 h 408015"/>
                  <a:gd name="connsiteX4" fmla="*/ 637695 w 935746"/>
                  <a:gd name="connsiteY4" fmla="*/ 354209 h 408015"/>
                  <a:gd name="connsiteX5" fmla="*/ 755460 w 935746"/>
                  <a:gd name="connsiteY5" fmla="*/ 408015 h 408015"/>
                  <a:gd name="connsiteX6" fmla="*/ 674810 w 935746"/>
                  <a:gd name="connsiteY6" fmla="*/ 3120 h 408015"/>
                  <a:gd name="connsiteX7" fmla="*/ 210994 w 935746"/>
                  <a:gd name="connsiteY7" fmla="*/ 373375 h 408015"/>
                  <a:gd name="connsiteX8" fmla="*/ 110549 w 935746"/>
                  <a:gd name="connsiteY8" fmla="*/ 35556 h 408015"/>
                  <a:gd name="connsiteX0" fmla="*/ 110549 w 935746"/>
                  <a:gd name="connsiteY0" fmla="*/ 35556 h 408015"/>
                  <a:gd name="connsiteX1" fmla="*/ 176048 w 935746"/>
                  <a:gd name="connsiteY1" fmla="*/ 37759 h 408015"/>
                  <a:gd name="connsiteX2" fmla="*/ 234930 w 935746"/>
                  <a:gd name="connsiteY2" fmla="*/ 370269 h 408015"/>
                  <a:gd name="connsiteX3" fmla="*/ 716375 w 935746"/>
                  <a:gd name="connsiteY3" fmla="*/ 30832 h 408015"/>
                  <a:gd name="connsiteX4" fmla="*/ 637695 w 935746"/>
                  <a:gd name="connsiteY4" fmla="*/ 354209 h 408015"/>
                  <a:gd name="connsiteX5" fmla="*/ 755460 w 935746"/>
                  <a:gd name="connsiteY5" fmla="*/ 408015 h 408015"/>
                  <a:gd name="connsiteX6" fmla="*/ 674810 w 935746"/>
                  <a:gd name="connsiteY6" fmla="*/ 3120 h 408015"/>
                  <a:gd name="connsiteX7" fmla="*/ 210994 w 935746"/>
                  <a:gd name="connsiteY7" fmla="*/ 373375 h 408015"/>
                  <a:gd name="connsiteX8" fmla="*/ 110549 w 935746"/>
                  <a:gd name="connsiteY8" fmla="*/ 35556 h 408015"/>
                  <a:gd name="connsiteX0" fmla="*/ 110549 w 935746"/>
                  <a:gd name="connsiteY0" fmla="*/ 35556 h 408015"/>
                  <a:gd name="connsiteX1" fmla="*/ 176048 w 935746"/>
                  <a:gd name="connsiteY1" fmla="*/ 37759 h 408015"/>
                  <a:gd name="connsiteX2" fmla="*/ 234930 w 935746"/>
                  <a:gd name="connsiteY2" fmla="*/ 370269 h 408015"/>
                  <a:gd name="connsiteX3" fmla="*/ 719839 w 935746"/>
                  <a:gd name="connsiteY3" fmla="*/ 3122 h 408015"/>
                  <a:gd name="connsiteX4" fmla="*/ 637695 w 935746"/>
                  <a:gd name="connsiteY4" fmla="*/ 354209 h 408015"/>
                  <a:gd name="connsiteX5" fmla="*/ 755460 w 935746"/>
                  <a:gd name="connsiteY5" fmla="*/ 408015 h 408015"/>
                  <a:gd name="connsiteX6" fmla="*/ 674810 w 935746"/>
                  <a:gd name="connsiteY6" fmla="*/ 3120 h 408015"/>
                  <a:gd name="connsiteX7" fmla="*/ 210994 w 935746"/>
                  <a:gd name="connsiteY7" fmla="*/ 373375 h 408015"/>
                  <a:gd name="connsiteX8" fmla="*/ 110549 w 935746"/>
                  <a:gd name="connsiteY8" fmla="*/ 35556 h 408015"/>
                  <a:gd name="connsiteX0" fmla="*/ 110549 w 935746"/>
                  <a:gd name="connsiteY0" fmla="*/ 35556 h 408015"/>
                  <a:gd name="connsiteX1" fmla="*/ 148339 w 935746"/>
                  <a:gd name="connsiteY1" fmla="*/ 65468 h 408015"/>
                  <a:gd name="connsiteX2" fmla="*/ 234930 w 935746"/>
                  <a:gd name="connsiteY2" fmla="*/ 370269 h 408015"/>
                  <a:gd name="connsiteX3" fmla="*/ 719839 w 935746"/>
                  <a:gd name="connsiteY3" fmla="*/ 3122 h 408015"/>
                  <a:gd name="connsiteX4" fmla="*/ 637695 w 935746"/>
                  <a:gd name="connsiteY4" fmla="*/ 354209 h 408015"/>
                  <a:gd name="connsiteX5" fmla="*/ 755460 w 935746"/>
                  <a:gd name="connsiteY5" fmla="*/ 408015 h 408015"/>
                  <a:gd name="connsiteX6" fmla="*/ 674810 w 935746"/>
                  <a:gd name="connsiteY6" fmla="*/ 3120 h 408015"/>
                  <a:gd name="connsiteX7" fmla="*/ 210994 w 935746"/>
                  <a:gd name="connsiteY7" fmla="*/ 373375 h 408015"/>
                  <a:gd name="connsiteX8" fmla="*/ 110549 w 935746"/>
                  <a:gd name="connsiteY8" fmla="*/ 35556 h 408015"/>
                  <a:gd name="connsiteX0" fmla="*/ 110549 w 935746"/>
                  <a:gd name="connsiteY0" fmla="*/ 35556 h 408015"/>
                  <a:gd name="connsiteX1" fmla="*/ 148339 w 935746"/>
                  <a:gd name="connsiteY1" fmla="*/ 65468 h 408015"/>
                  <a:gd name="connsiteX2" fmla="*/ 234930 w 935746"/>
                  <a:gd name="connsiteY2" fmla="*/ 370269 h 408015"/>
                  <a:gd name="connsiteX3" fmla="*/ 719839 w 935746"/>
                  <a:gd name="connsiteY3" fmla="*/ 3122 h 408015"/>
                  <a:gd name="connsiteX4" fmla="*/ 637695 w 935746"/>
                  <a:gd name="connsiteY4" fmla="*/ 354209 h 408015"/>
                  <a:gd name="connsiteX5" fmla="*/ 755460 w 935746"/>
                  <a:gd name="connsiteY5" fmla="*/ 408015 h 408015"/>
                  <a:gd name="connsiteX6" fmla="*/ 674810 w 935746"/>
                  <a:gd name="connsiteY6" fmla="*/ 3120 h 408015"/>
                  <a:gd name="connsiteX7" fmla="*/ 210994 w 935746"/>
                  <a:gd name="connsiteY7" fmla="*/ 373375 h 408015"/>
                  <a:gd name="connsiteX8" fmla="*/ 110549 w 935746"/>
                  <a:gd name="connsiteY8" fmla="*/ 35556 h 408015"/>
                  <a:gd name="connsiteX0" fmla="*/ 110549 w 935746"/>
                  <a:gd name="connsiteY0" fmla="*/ 35556 h 408015"/>
                  <a:gd name="connsiteX1" fmla="*/ 148339 w 935746"/>
                  <a:gd name="connsiteY1" fmla="*/ 65468 h 408015"/>
                  <a:gd name="connsiteX2" fmla="*/ 234930 w 935746"/>
                  <a:gd name="connsiteY2" fmla="*/ 370269 h 408015"/>
                  <a:gd name="connsiteX3" fmla="*/ 719839 w 935746"/>
                  <a:gd name="connsiteY3" fmla="*/ 3122 h 408015"/>
                  <a:gd name="connsiteX4" fmla="*/ 637695 w 935746"/>
                  <a:gd name="connsiteY4" fmla="*/ 354209 h 408015"/>
                  <a:gd name="connsiteX5" fmla="*/ 755460 w 935746"/>
                  <a:gd name="connsiteY5" fmla="*/ 408015 h 408015"/>
                  <a:gd name="connsiteX6" fmla="*/ 674810 w 935746"/>
                  <a:gd name="connsiteY6" fmla="*/ 3120 h 408015"/>
                  <a:gd name="connsiteX7" fmla="*/ 210994 w 935746"/>
                  <a:gd name="connsiteY7" fmla="*/ 373375 h 408015"/>
                  <a:gd name="connsiteX8" fmla="*/ 110549 w 935746"/>
                  <a:gd name="connsiteY8" fmla="*/ 35556 h 408015"/>
                  <a:gd name="connsiteX0" fmla="*/ 110549 w 935746"/>
                  <a:gd name="connsiteY0" fmla="*/ 35556 h 408015"/>
                  <a:gd name="connsiteX1" fmla="*/ 148339 w 935746"/>
                  <a:gd name="connsiteY1" fmla="*/ 65468 h 408015"/>
                  <a:gd name="connsiteX2" fmla="*/ 234930 w 935746"/>
                  <a:gd name="connsiteY2" fmla="*/ 370269 h 408015"/>
                  <a:gd name="connsiteX3" fmla="*/ 719839 w 935746"/>
                  <a:gd name="connsiteY3" fmla="*/ 3122 h 408015"/>
                  <a:gd name="connsiteX4" fmla="*/ 637695 w 935746"/>
                  <a:gd name="connsiteY4" fmla="*/ 354209 h 408015"/>
                  <a:gd name="connsiteX5" fmla="*/ 755460 w 935746"/>
                  <a:gd name="connsiteY5" fmla="*/ 408015 h 408015"/>
                  <a:gd name="connsiteX6" fmla="*/ 674810 w 935746"/>
                  <a:gd name="connsiteY6" fmla="*/ 3120 h 408015"/>
                  <a:gd name="connsiteX7" fmla="*/ 210994 w 935746"/>
                  <a:gd name="connsiteY7" fmla="*/ 373375 h 408015"/>
                  <a:gd name="connsiteX8" fmla="*/ 110549 w 935746"/>
                  <a:gd name="connsiteY8" fmla="*/ 35556 h 408015"/>
                  <a:gd name="connsiteX0" fmla="*/ 110549 w 935746"/>
                  <a:gd name="connsiteY0" fmla="*/ 35556 h 408015"/>
                  <a:gd name="connsiteX1" fmla="*/ 148339 w 935746"/>
                  <a:gd name="connsiteY1" fmla="*/ 65468 h 408015"/>
                  <a:gd name="connsiteX2" fmla="*/ 234930 w 935746"/>
                  <a:gd name="connsiteY2" fmla="*/ 370269 h 408015"/>
                  <a:gd name="connsiteX3" fmla="*/ 719839 w 935746"/>
                  <a:gd name="connsiteY3" fmla="*/ 3122 h 408015"/>
                  <a:gd name="connsiteX4" fmla="*/ 637695 w 935746"/>
                  <a:gd name="connsiteY4" fmla="*/ 354209 h 408015"/>
                  <a:gd name="connsiteX5" fmla="*/ 755460 w 935746"/>
                  <a:gd name="connsiteY5" fmla="*/ 408015 h 408015"/>
                  <a:gd name="connsiteX6" fmla="*/ 674810 w 935746"/>
                  <a:gd name="connsiteY6" fmla="*/ 3120 h 408015"/>
                  <a:gd name="connsiteX7" fmla="*/ 210994 w 935746"/>
                  <a:gd name="connsiteY7" fmla="*/ 373375 h 408015"/>
                  <a:gd name="connsiteX8" fmla="*/ 110549 w 935746"/>
                  <a:gd name="connsiteY8" fmla="*/ 35556 h 408015"/>
                  <a:gd name="connsiteX0" fmla="*/ 110549 w 935746"/>
                  <a:gd name="connsiteY0" fmla="*/ 35556 h 408015"/>
                  <a:gd name="connsiteX1" fmla="*/ 148339 w 935746"/>
                  <a:gd name="connsiteY1" fmla="*/ 65468 h 408015"/>
                  <a:gd name="connsiteX2" fmla="*/ 234930 w 935746"/>
                  <a:gd name="connsiteY2" fmla="*/ 370269 h 408015"/>
                  <a:gd name="connsiteX3" fmla="*/ 719839 w 935746"/>
                  <a:gd name="connsiteY3" fmla="*/ 3122 h 408015"/>
                  <a:gd name="connsiteX4" fmla="*/ 637695 w 935746"/>
                  <a:gd name="connsiteY4" fmla="*/ 354209 h 408015"/>
                  <a:gd name="connsiteX5" fmla="*/ 755460 w 935746"/>
                  <a:gd name="connsiteY5" fmla="*/ 408015 h 408015"/>
                  <a:gd name="connsiteX6" fmla="*/ 674810 w 935746"/>
                  <a:gd name="connsiteY6" fmla="*/ 3120 h 408015"/>
                  <a:gd name="connsiteX7" fmla="*/ 210994 w 935746"/>
                  <a:gd name="connsiteY7" fmla="*/ 373375 h 408015"/>
                  <a:gd name="connsiteX8" fmla="*/ 110549 w 935746"/>
                  <a:gd name="connsiteY8" fmla="*/ 35556 h 408015"/>
                  <a:gd name="connsiteX0" fmla="*/ 110549 w 935746"/>
                  <a:gd name="connsiteY0" fmla="*/ 35556 h 408015"/>
                  <a:gd name="connsiteX1" fmla="*/ 131020 w 935746"/>
                  <a:gd name="connsiteY1" fmla="*/ 79322 h 408015"/>
                  <a:gd name="connsiteX2" fmla="*/ 234930 w 935746"/>
                  <a:gd name="connsiteY2" fmla="*/ 370269 h 408015"/>
                  <a:gd name="connsiteX3" fmla="*/ 719839 w 935746"/>
                  <a:gd name="connsiteY3" fmla="*/ 3122 h 408015"/>
                  <a:gd name="connsiteX4" fmla="*/ 637695 w 935746"/>
                  <a:gd name="connsiteY4" fmla="*/ 354209 h 408015"/>
                  <a:gd name="connsiteX5" fmla="*/ 755460 w 935746"/>
                  <a:gd name="connsiteY5" fmla="*/ 408015 h 408015"/>
                  <a:gd name="connsiteX6" fmla="*/ 674810 w 935746"/>
                  <a:gd name="connsiteY6" fmla="*/ 3120 h 408015"/>
                  <a:gd name="connsiteX7" fmla="*/ 210994 w 935746"/>
                  <a:gd name="connsiteY7" fmla="*/ 373375 h 408015"/>
                  <a:gd name="connsiteX8" fmla="*/ 110549 w 935746"/>
                  <a:gd name="connsiteY8" fmla="*/ 35556 h 408015"/>
                  <a:gd name="connsiteX0" fmla="*/ 72992 w 912044"/>
                  <a:gd name="connsiteY0" fmla="*/ 35556 h 408015"/>
                  <a:gd name="connsiteX1" fmla="*/ 107318 w 912044"/>
                  <a:gd name="connsiteY1" fmla="*/ 79322 h 408015"/>
                  <a:gd name="connsiteX2" fmla="*/ 211228 w 912044"/>
                  <a:gd name="connsiteY2" fmla="*/ 370269 h 408015"/>
                  <a:gd name="connsiteX3" fmla="*/ 696137 w 912044"/>
                  <a:gd name="connsiteY3" fmla="*/ 3122 h 408015"/>
                  <a:gd name="connsiteX4" fmla="*/ 613993 w 912044"/>
                  <a:gd name="connsiteY4" fmla="*/ 354209 h 408015"/>
                  <a:gd name="connsiteX5" fmla="*/ 731758 w 912044"/>
                  <a:gd name="connsiteY5" fmla="*/ 408015 h 408015"/>
                  <a:gd name="connsiteX6" fmla="*/ 651108 w 912044"/>
                  <a:gd name="connsiteY6" fmla="*/ 3120 h 408015"/>
                  <a:gd name="connsiteX7" fmla="*/ 187292 w 912044"/>
                  <a:gd name="connsiteY7" fmla="*/ 373375 h 408015"/>
                  <a:gd name="connsiteX8" fmla="*/ 72992 w 912044"/>
                  <a:gd name="connsiteY8" fmla="*/ 35556 h 408015"/>
                  <a:gd name="connsiteX0" fmla="*/ 95861 w 934913"/>
                  <a:gd name="connsiteY0" fmla="*/ 35556 h 408015"/>
                  <a:gd name="connsiteX1" fmla="*/ 130187 w 934913"/>
                  <a:gd name="connsiteY1" fmla="*/ 79322 h 408015"/>
                  <a:gd name="connsiteX2" fmla="*/ 234097 w 934913"/>
                  <a:gd name="connsiteY2" fmla="*/ 370269 h 408015"/>
                  <a:gd name="connsiteX3" fmla="*/ 719006 w 934913"/>
                  <a:gd name="connsiteY3" fmla="*/ 3122 h 408015"/>
                  <a:gd name="connsiteX4" fmla="*/ 636862 w 934913"/>
                  <a:gd name="connsiteY4" fmla="*/ 354209 h 408015"/>
                  <a:gd name="connsiteX5" fmla="*/ 754627 w 934913"/>
                  <a:gd name="connsiteY5" fmla="*/ 408015 h 408015"/>
                  <a:gd name="connsiteX6" fmla="*/ 673977 w 934913"/>
                  <a:gd name="connsiteY6" fmla="*/ 3120 h 408015"/>
                  <a:gd name="connsiteX7" fmla="*/ 210161 w 934913"/>
                  <a:gd name="connsiteY7" fmla="*/ 373375 h 408015"/>
                  <a:gd name="connsiteX8" fmla="*/ 95861 w 934913"/>
                  <a:gd name="connsiteY8" fmla="*/ 35556 h 408015"/>
                  <a:gd name="connsiteX0" fmla="*/ 128786 w 967838"/>
                  <a:gd name="connsiteY0" fmla="*/ 35556 h 408015"/>
                  <a:gd name="connsiteX1" fmla="*/ 163112 w 967838"/>
                  <a:gd name="connsiteY1" fmla="*/ 79322 h 408015"/>
                  <a:gd name="connsiteX2" fmla="*/ 267022 w 967838"/>
                  <a:gd name="connsiteY2" fmla="*/ 370269 h 408015"/>
                  <a:gd name="connsiteX3" fmla="*/ 751931 w 967838"/>
                  <a:gd name="connsiteY3" fmla="*/ 3122 h 408015"/>
                  <a:gd name="connsiteX4" fmla="*/ 669787 w 967838"/>
                  <a:gd name="connsiteY4" fmla="*/ 354209 h 408015"/>
                  <a:gd name="connsiteX5" fmla="*/ 787552 w 967838"/>
                  <a:gd name="connsiteY5" fmla="*/ 408015 h 408015"/>
                  <a:gd name="connsiteX6" fmla="*/ 706902 w 967838"/>
                  <a:gd name="connsiteY6" fmla="*/ 3120 h 408015"/>
                  <a:gd name="connsiteX7" fmla="*/ 243086 w 967838"/>
                  <a:gd name="connsiteY7" fmla="*/ 373375 h 408015"/>
                  <a:gd name="connsiteX8" fmla="*/ 128786 w 967838"/>
                  <a:gd name="connsiteY8" fmla="*/ 35556 h 408015"/>
                  <a:gd name="connsiteX0" fmla="*/ 100245 w 939297"/>
                  <a:gd name="connsiteY0" fmla="*/ 35556 h 408015"/>
                  <a:gd name="connsiteX1" fmla="*/ 134571 w 939297"/>
                  <a:gd name="connsiteY1" fmla="*/ 79322 h 408015"/>
                  <a:gd name="connsiteX2" fmla="*/ 238481 w 939297"/>
                  <a:gd name="connsiteY2" fmla="*/ 370269 h 408015"/>
                  <a:gd name="connsiteX3" fmla="*/ 723390 w 939297"/>
                  <a:gd name="connsiteY3" fmla="*/ 3122 h 408015"/>
                  <a:gd name="connsiteX4" fmla="*/ 641246 w 939297"/>
                  <a:gd name="connsiteY4" fmla="*/ 354209 h 408015"/>
                  <a:gd name="connsiteX5" fmla="*/ 759011 w 939297"/>
                  <a:gd name="connsiteY5" fmla="*/ 408015 h 408015"/>
                  <a:gd name="connsiteX6" fmla="*/ 678361 w 939297"/>
                  <a:gd name="connsiteY6" fmla="*/ 3120 h 408015"/>
                  <a:gd name="connsiteX7" fmla="*/ 214545 w 939297"/>
                  <a:gd name="connsiteY7" fmla="*/ 373375 h 408015"/>
                  <a:gd name="connsiteX8" fmla="*/ 100245 w 939297"/>
                  <a:gd name="connsiteY8" fmla="*/ 35556 h 408015"/>
                  <a:gd name="connsiteX0" fmla="*/ 100245 w 939297"/>
                  <a:gd name="connsiteY0" fmla="*/ 35556 h 408015"/>
                  <a:gd name="connsiteX1" fmla="*/ 106862 w 939297"/>
                  <a:gd name="connsiteY1" fmla="*/ 51613 h 408015"/>
                  <a:gd name="connsiteX2" fmla="*/ 238481 w 939297"/>
                  <a:gd name="connsiteY2" fmla="*/ 370269 h 408015"/>
                  <a:gd name="connsiteX3" fmla="*/ 723390 w 939297"/>
                  <a:gd name="connsiteY3" fmla="*/ 3122 h 408015"/>
                  <a:gd name="connsiteX4" fmla="*/ 641246 w 939297"/>
                  <a:gd name="connsiteY4" fmla="*/ 354209 h 408015"/>
                  <a:gd name="connsiteX5" fmla="*/ 759011 w 939297"/>
                  <a:gd name="connsiteY5" fmla="*/ 408015 h 408015"/>
                  <a:gd name="connsiteX6" fmla="*/ 678361 w 939297"/>
                  <a:gd name="connsiteY6" fmla="*/ 3120 h 408015"/>
                  <a:gd name="connsiteX7" fmla="*/ 214545 w 939297"/>
                  <a:gd name="connsiteY7" fmla="*/ 373375 h 408015"/>
                  <a:gd name="connsiteX8" fmla="*/ 100245 w 939297"/>
                  <a:gd name="connsiteY8" fmla="*/ 35556 h 408015"/>
                  <a:gd name="connsiteX0" fmla="*/ 100245 w 939297"/>
                  <a:gd name="connsiteY0" fmla="*/ 35556 h 408015"/>
                  <a:gd name="connsiteX1" fmla="*/ 106862 w 939297"/>
                  <a:gd name="connsiteY1" fmla="*/ 51613 h 408015"/>
                  <a:gd name="connsiteX2" fmla="*/ 238481 w 939297"/>
                  <a:gd name="connsiteY2" fmla="*/ 370269 h 408015"/>
                  <a:gd name="connsiteX3" fmla="*/ 723390 w 939297"/>
                  <a:gd name="connsiteY3" fmla="*/ 3122 h 408015"/>
                  <a:gd name="connsiteX4" fmla="*/ 641246 w 939297"/>
                  <a:gd name="connsiteY4" fmla="*/ 354209 h 408015"/>
                  <a:gd name="connsiteX5" fmla="*/ 759011 w 939297"/>
                  <a:gd name="connsiteY5" fmla="*/ 408015 h 408015"/>
                  <a:gd name="connsiteX6" fmla="*/ 678361 w 939297"/>
                  <a:gd name="connsiteY6" fmla="*/ 3120 h 408015"/>
                  <a:gd name="connsiteX7" fmla="*/ 214545 w 939297"/>
                  <a:gd name="connsiteY7" fmla="*/ 373375 h 408015"/>
                  <a:gd name="connsiteX8" fmla="*/ 100245 w 939297"/>
                  <a:gd name="connsiteY8" fmla="*/ 35556 h 408015"/>
                  <a:gd name="connsiteX0" fmla="*/ 100245 w 939297"/>
                  <a:gd name="connsiteY0" fmla="*/ 35556 h 408015"/>
                  <a:gd name="connsiteX1" fmla="*/ 106862 w 939297"/>
                  <a:gd name="connsiteY1" fmla="*/ 51613 h 408015"/>
                  <a:gd name="connsiteX2" fmla="*/ 238481 w 939297"/>
                  <a:gd name="connsiteY2" fmla="*/ 370269 h 408015"/>
                  <a:gd name="connsiteX3" fmla="*/ 723390 w 939297"/>
                  <a:gd name="connsiteY3" fmla="*/ 3122 h 408015"/>
                  <a:gd name="connsiteX4" fmla="*/ 641246 w 939297"/>
                  <a:gd name="connsiteY4" fmla="*/ 354209 h 408015"/>
                  <a:gd name="connsiteX5" fmla="*/ 759011 w 939297"/>
                  <a:gd name="connsiteY5" fmla="*/ 408015 h 408015"/>
                  <a:gd name="connsiteX6" fmla="*/ 678361 w 939297"/>
                  <a:gd name="connsiteY6" fmla="*/ 3120 h 408015"/>
                  <a:gd name="connsiteX7" fmla="*/ 214545 w 939297"/>
                  <a:gd name="connsiteY7" fmla="*/ 373375 h 408015"/>
                  <a:gd name="connsiteX8" fmla="*/ 100245 w 939297"/>
                  <a:gd name="connsiteY8" fmla="*/ 35556 h 4080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39297" h="408015">
                    <a:moveTo>
                      <a:pt x="100245" y="35556"/>
                    </a:moveTo>
                    <a:cubicBezTo>
                      <a:pt x="114625" y="43120"/>
                      <a:pt x="70545" y="31618"/>
                      <a:pt x="106862" y="51613"/>
                    </a:cubicBezTo>
                    <a:cubicBezTo>
                      <a:pt x="-33466" y="158199"/>
                      <a:pt x="88391" y="327552"/>
                      <a:pt x="238481" y="370269"/>
                    </a:cubicBezTo>
                    <a:cubicBezTo>
                      <a:pt x="557663" y="393728"/>
                      <a:pt x="507902" y="68144"/>
                      <a:pt x="723390" y="3122"/>
                    </a:cubicBezTo>
                    <a:cubicBezTo>
                      <a:pt x="925763" y="76277"/>
                      <a:pt x="764454" y="315691"/>
                      <a:pt x="641246" y="354209"/>
                    </a:cubicBezTo>
                    <a:lnTo>
                      <a:pt x="759011" y="408015"/>
                    </a:lnTo>
                    <a:cubicBezTo>
                      <a:pt x="1071565" y="249959"/>
                      <a:pt x="933843" y="-32788"/>
                      <a:pt x="678361" y="3120"/>
                    </a:cubicBezTo>
                    <a:cubicBezTo>
                      <a:pt x="352883" y="45721"/>
                      <a:pt x="452907" y="357578"/>
                      <a:pt x="214545" y="373375"/>
                    </a:cubicBezTo>
                    <a:cubicBezTo>
                      <a:pt x="-23817" y="389172"/>
                      <a:pt x="-66009" y="91589"/>
                      <a:pt x="100245" y="3555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0070C0"/>
                  </a:gs>
                  <a:gs pos="9000">
                    <a:srgbClr val="29C7FF"/>
                  </a:gs>
                  <a:gs pos="51000">
                    <a:srgbClr val="33CAFF"/>
                  </a:gs>
                  <a:gs pos="32000">
                    <a:srgbClr val="0070C0"/>
                  </a:gs>
                  <a:gs pos="97000">
                    <a:srgbClr val="005EA4"/>
                  </a:gs>
                  <a:gs pos="89000">
                    <a:srgbClr val="0070C0"/>
                  </a:gs>
                </a:gsLst>
                <a:lin ang="0" scaled="1"/>
                <a:tileRect/>
              </a:gradFill>
              <a:ln w="6350" cap="flat" cmpd="sng" algn="ctr">
                <a:solidFill>
                  <a:srgbClr val="1C2638">
                    <a:lumMod val="75000"/>
                    <a:lumOff val="25000"/>
                    <a:alpha val="77000"/>
                  </a:srgbClr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endParaRPr>
              </a:p>
            </p:txBody>
          </p:sp>
          <p:sp>
            <p:nvSpPr>
              <p:cNvPr id="44" name="Ovaal 43"/>
              <p:cNvSpPr/>
              <p:nvPr userDrawn="1"/>
            </p:nvSpPr>
            <p:spPr>
              <a:xfrm flipV="1">
                <a:off x="11012327" y="2951356"/>
                <a:ext cx="45720" cy="45720"/>
              </a:xfrm>
              <a:prstGeom prst="ellipse">
                <a:avLst/>
              </a:prstGeom>
              <a:solidFill>
                <a:srgbClr val="1D1D1B">
                  <a:lumMod val="50000"/>
                  <a:lumOff val="50000"/>
                  <a:alpha val="99000"/>
                </a:srgb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endParaRPr>
              </a:p>
            </p:txBody>
          </p:sp>
        </p:grpSp>
        <p:grpSp>
          <p:nvGrpSpPr>
            <p:cNvPr id="15" name="Instruction Image Cropping"/>
            <p:cNvGrpSpPr/>
            <p:nvPr/>
          </p:nvGrpSpPr>
          <p:grpSpPr>
            <a:xfrm>
              <a:off x="12346582" y="-5444"/>
              <a:ext cx="2733484" cy="6868888"/>
              <a:chOff x="12346582" y="-5444"/>
              <a:chExt cx="2733484" cy="6868888"/>
            </a:xfrm>
          </p:grpSpPr>
          <p:grpSp>
            <p:nvGrpSpPr>
              <p:cNvPr id="16" name="bijsnijden"/>
              <p:cNvGrpSpPr/>
              <p:nvPr userDrawn="1"/>
            </p:nvGrpSpPr>
            <p:grpSpPr>
              <a:xfrm>
                <a:off x="12346582" y="5717305"/>
                <a:ext cx="779464" cy="828260"/>
                <a:chOff x="13143038" y="5655940"/>
                <a:chExt cx="779464" cy="828260"/>
              </a:xfrm>
            </p:grpSpPr>
            <p:grpSp>
              <p:nvGrpSpPr>
                <p:cNvPr id="33" name="Groep 32"/>
                <p:cNvGrpSpPr/>
                <p:nvPr userDrawn="1"/>
              </p:nvGrpSpPr>
              <p:grpSpPr>
                <a:xfrm>
                  <a:off x="13284702" y="5655940"/>
                  <a:ext cx="518384" cy="468745"/>
                  <a:chOff x="13352037" y="5715656"/>
                  <a:chExt cx="383714" cy="346970"/>
                </a:xfrm>
              </p:grpSpPr>
              <p:sp>
                <p:nvSpPr>
                  <p:cNvPr id="36" name="Rechthoek 35"/>
                  <p:cNvSpPr/>
                  <p:nvPr userDrawn="1"/>
                </p:nvSpPr>
                <p:spPr>
                  <a:xfrm>
                    <a:off x="13377881" y="5717160"/>
                    <a:ext cx="324866" cy="270269"/>
                  </a:xfrm>
                  <a:prstGeom prst="rect">
                    <a:avLst/>
                  </a:prstGeom>
                  <a:noFill/>
                  <a:ln w="952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sys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spcBef>
                        <a:spcPts val="350"/>
                      </a:spcBef>
                      <a:spcAft>
                        <a:spcPts val="350"/>
                      </a:spcAft>
                    </a:pPr>
                    <a:endParaRPr lang="nl-NL" sz="1600" dirty="0" smtClean="0">
                      <a:solidFill>
                        <a:schemeClr val="accent4"/>
                      </a:solidFill>
                      <a:latin typeface="+mj-lt"/>
                      <a:cs typeface="Segoe UI Light" panose="020B0502040204020203" pitchFamily="34" charset="0"/>
                    </a:endParaRPr>
                  </a:p>
                </p:txBody>
              </p:sp>
              <p:pic>
                <p:nvPicPr>
                  <p:cNvPr id="37" name="Afbeelding 36"/>
                  <p:cNvPicPr>
                    <a:picLocks noChangeAspect="1"/>
                  </p:cNvPicPr>
                  <p:nvPr userDrawn="1"/>
                </p:nvPicPr>
                <p:blipFill rotWithShape="1"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15865"/>
                  <a:stretch/>
                </p:blipFill>
                <p:spPr>
                  <a:xfrm>
                    <a:off x="13352037" y="5715656"/>
                    <a:ext cx="231884" cy="275611"/>
                  </a:xfrm>
                  <a:prstGeom prst="rect">
                    <a:avLst/>
                  </a:prstGeom>
                  <a:ln w="9525">
                    <a:solidFill>
                      <a:schemeClr val="bg1">
                        <a:lumMod val="50000"/>
                      </a:schemeClr>
                    </a:solidFill>
                  </a:ln>
                </p:spPr>
              </p:pic>
              <p:sp>
                <p:nvSpPr>
                  <p:cNvPr id="38" name="L-vorm 37"/>
                  <p:cNvSpPr/>
                  <p:nvPr userDrawn="1"/>
                </p:nvSpPr>
                <p:spPr>
                  <a:xfrm rot="5400000">
                    <a:off x="13595231" y="5922107"/>
                    <a:ext cx="129209" cy="151830"/>
                  </a:xfrm>
                  <a:prstGeom prst="corner">
                    <a:avLst>
                      <a:gd name="adj1" fmla="val 14726"/>
                      <a:gd name="adj2" fmla="val 14726"/>
                    </a:avLst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spcBef>
                        <a:spcPts val="350"/>
                      </a:spcBef>
                      <a:spcAft>
                        <a:spcPts val="350"/>
                      </a:spcAft>
                    </a:pPr>
                    <a:endParaRPr lang="nl-NL" sz="1600" dirty="0" smtClean="0">
                      <a:solidFill>
                        <a:schemeClr val="accent4"/>
                      </a:solidFill>
                      <a:latin typeface="+mj-lt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39" name="L-vorm 38"/>
                  <p:cNvSpPr/>
                  <p:nvPr userDrawn="1"/>
                </p:nvSpPr>
                <p:spPr>
                  <a:xfrm rot="5400000" flipH="1" flipV="1">
                    <a:off x="13571296" y="5896455"/>
                    <a:ext cx="129209" cy="151830"/>
                  </a:xfrm>
                  <a:prstGeom prst="corner">
                    <a:avLst>
                      <a:gd name="adj1" fmla="val 14726"/>
                      <a:gd name="adj2" fmla="val 14726"/>
                    </a:avLst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spcBef>
                        <a:spcPts val="350"/>
                      </a:spcBef>
                      <a:spcAft>
                        <a:spcPts val="350"/>
                      </a:spcAft>
                    </a:pPr>
                    <a:endParaRPr lang="nl-NL" sz="1600" dirty="0" smtClean="0">
                      <a:solidFill>
                        <a:schemeClr val="accent4"/>
                      </a:solidFill>
                      <a:latin typeface="+mj-lt"/>
                      <a:cs typeface="Segoe UI Light" panose="020B0502040204020203" pitchFamily="34" charset="0"/>
                    </a:endParaRPr>
                  </a:p>
                </p:txBody>
              </p:sp>
            </p:grpSp>
            <p:sp>
              <p:nvSpPr>
                <p:cNvPr id="34" name="Tekstvak 76"/>
                <p:cNvSpPr txBox="1"/>
                <p:nvPr userDrawn="1"/>
              </p:nvSpPr>
              <p:spPr>
                <a:xfrm>
                  <a:off x="13143038" y="6165304"/>
                  <a:ext cx="779464" cy="261610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>
                  <a:defPPr>
                    <a:defRPr lang="nl-NL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9pPr>
                </a:lstStyle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050" b="1" i="0" u="none" strike="noStrike" kern="0" cap="none" spc="0" normalizeH="0" baseline="0" dirty="0" smtClean="0">
                      <a:ln>
                        <a:noFill/>
                      </a:ln>
                      <a:effectLst>
                        <a:outerShdw blurRad="25400" algn="ctr" rotWithShape="0">
                          <a:prstClr val="white"/>
                        </a:outerShdw>
                      </a:effectLst>
                      <a:uLnTx/>
                      <a:uFillTx/>
                      <a:latin typeface="+mj-lt"/>
                      <a:cs typeface="Segoe UI Light" panose="020B0502040204020203" pitchFamily="34" charset="0"/>
                    </a:rPr>
                    <a:t>Bijsnijden</a:t>
                  </a:r>
                </a:p>
              </p:txBody>
            </p:sp>
            <p:sp>
              <p:nvSpPr>
                <p:cNvPr id="35" name="Rechthoekige driehoek 34"/>
                <p:cNvSpPr/>
                <p:nvPr userDrawn="1"/>
              </p:nvSpPr>
              <p:spPr>
                <a:xfrm rot="18900000">
                  <a:off x="13499178" y="6417015"/>
                  <a:ext cx="67185" cy="67185"/>
                </a:xfrm>
                <a:prstGeom prst="rtTriangl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spcBef>
                      <a:spcPts val="350"/>
                    </a:spcBef>
                    <a:spcAft>
                      <a:spcPts val="350"/>
                    </a:spcAft>
                  </a:pPr>
                  <a:endParaRPr lang="nl-NL" sz="1600" dirty="0" smtClean="0">
                    <a:solidFill>
                      <a:schemeClr val="accent4"/>
                    </a:solidFill>
                    <a:latin typeface="+mj-lt"/>
                    <a:cs typeface="Segoe UI Light" panose="020B0502040204020203" pitchFamily="34" charset="0"/>
                  </a:endParaRPr>
                </a:p>
              </p:txBody>
            </p:sp>
          </p:grpSp>
          <p:sp>
            <p:nvSpPr>
              <p:cNvPr id="17" name="Rechthoek 16"/>
              <p:cNvSpPr/>
              <p:nvPr/>
            </p:nvSpPr>
            <p:spPr>
              <a:xfrm>
                <a:off x="12483705" y="-5444"/>
                <a:ext cx="2584447" cy="288464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>
                  <a:lnSpc>
                    <a:spcPct val="80000"/>
                  </a:lnSpc>
                </a:pPr>
                <a:r>
                  <a:rPr lang="nl-NL" sz="1600" b="1" kern="0" dirty="0">
                    <a:solidFill>
                      <a:schemeClr val="tx2"/>
                    </a:solidFill>
                    <a:latin typeface="+mj-lt"/>
                    <a:cs typeface="Segoe UI Light" panose="020B0502040204020203" pitchFamily="34" charset="0"/>
                  </a:rPr>
                  <a:t>INSERT </a:t>
                </a:r>
                <a:r>
                  <a:rPr lang="nl-NL" sz="1600" b="1" kern="0" dirty="0" smtClean="0">
                    <a:solidFill>
                      <a:schemeClr val="tx2"/>
                    </a:solidFill>
                    <a:latin typeface="+mj-lt"/>
                    <a:cs typeface="Segoe UI Light" panose="020B0502040204020203" pitchFamily="34" charset="0"/>
                  </a:rPr>
                  <a:t>VIDEO</a:t>
                </a:r>
                <a:endParaRPr lang="nl-NL" sz="1600" b="1" kern="0" dirty="0">
                  <a:solidFill>
                    <a:schemeClr val="tx2"/>
                  </a:solidFill>
                  <a:latin typeface="+mj-lt"/>
                  <a:cs typeface="Segoe UI Light" panose="020B0502040204020203" pitchFamily="34" charset="0"/>
                </a:endParaRPr>
              </a:p>
            </p:txBody>
          </p:sp>
          <p:sp>
            <p:nvSpPr>
              <p:cNvPr id="18" name="Tekstvak 33"/>
              <p:cNvSpPr txBox="1"/>
              <p:nvPr/>
            </p:nvSpPr>
            <p:spPr>
              <a:xfrm>
                <a:off x="12483705" y="974289"/>
                <a:ext cx="2584447" cy="224591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>
                <a:noAutofit/>
              </a:bodyPr>
              <a:lstStyle>
                <a:defPPr>
                  <a:defRPr lang="nl-N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9pPr>
              </a:lstStyle>
              <a:p>
                <a:pPr lvl="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nl-NL" sz="1200" kern="0" dirty="0" smtClean="0">
                    <a:latin typeface="+mj-lt"/>
                    <a:cs typeface="Segoe UI Light" panose="020B0502040204020203" pitchFamily="34" charset="0"/>
                  </a:rPr>
                  <a:t>Klik op het icoon om een video</a:t>
                </a:r>
                <a:br>
                  <a:rPr lang="nl-NL" sz="1200" kern="0" dirty="0" smtClean="0">
                    <a:latin typeface="+mj-lt"/>
                    <a:cs typeface="Segoe UI Light" panose="020B0502040204020203" pitchFamily="34" charset="0"/>
                  </a:rPr>
                </a:br>
                <a:r>
                  <a:rPr lang="nl-NL" sz="1200" kern="0" dirty="0" smtClean="0">
                    <a:latin typeface="+mj-lt"/>
                    <a:cs typeface="Segoe UI Light" panose="020B0502040204020203" pitchFamily="34" charset="0"/>
                  </a:rPr>
                  <a:t>in te voegen</a:t>
                </a:r>
                <a:endParaRPr lang="nl-NL" sz="1200" kern="0" dirty="0">
                  <a:latin typeface="+mj-lt"/>
                  <a:cs typeface="Segoe UI Light" panose="020B0502040204020203" pitchFamily="34" charset="0"/>
                </a:endParaRPr>
              </a:p>
            </p:txBody>
          </p:sp>
          <p:sp>
            <p:nvSpPr>
              <p:cNvPr id="19" name="Tekstvak 33"/>
              <p:cNvSpPr txBox="1"/>
              <p:nvPr/>
            </p:nvSpPr>
            <p:spPr>
              <a:xfrm>
                <a:off x="12479311" y="3056156"/>
                <a:ext cx="2592287" cy="444851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>
                <a:noAutofit/>
              </a:bodyPr>
              <a:lstStyle>
                <a:defPPr>
                  <a:defRPr lang="nl-N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9pPr>
              </a:lstStyle>
              <a:p>
                <a:pPr lvl="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nl-NL" sz="1200" kern="0" dirty="0" smtClean="0">
                    <a:latin typeface="+mj-lt"/>
                    <a:cs typeface="Segoe UI Light" panose="020B0502040204020203" pitchFamily="34" charset="0"/>
                  </a:rPr>
                  <a:t>Selecteer de video die u wilt invoegen en klik op </a:t>
                </a:r>
                <a:r>
                  <a:rPr lang="nl-NL" sz="1200" b="1" kern="0" dirty="0" smtClean="0">
                    <a:latin typeface="+mj-lt"/>
                    <a:cs typeface="Segoe UI Light" panose="020B0502040204020203" pitchFamily="34" charset="0"/>
                  </a:rPr>
                  <a:t>‘Invoegen’</a:t>
                </a:r>
                <a:endParaRPr lang="nl-NL" sz="1200" b="1" kern="0" dirty="0">
                  <a:latin typeface="+mj-lt"/>
                  <a:cs typeface="Segoe UI Light" panose="020B0502040204020203" pitchFamily="34" charset="0"/>
                </a:endParaRPr>
              </a:p>
            </p:txBody>
          </p:sp>
          <p:sp>
            <p:nvSpPr>
              <p:cNvPr id="20" name="Ovaal 19"/>
              <p:cNvSpPr/>
              <p:nvPr/>
            </p:nvSpPr>
            <p:spPr>
              <a:xfrm>
                <a:off x="12483705" y="491007"/>
                <a:ext cx="359927" cy="359927"/>
              </a:xfrm>
              <a:prstGeom prst="ellipse">
                <a:avLst/>
              </a:prstGeom>
              <a:solidFill>
                <a:schemeClr val="tx2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lIns="0" tIns="36000" rIns="0" bIns="43200" rtlCol="0" anchor="ctr"/>
              <a:lstStyle>
                <a:defPPr>
                  <a:defRPr lang="nl-N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400" b="0" i="0" u="none" strike="noStrike" kern="0" cap="none" spc="0" normalizeH="0" baseline="0" dirty="0" smtClean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j-lt"/>
                    <a:cs typeface="Segoe UI Light" panose="020B0502040204020203" pitchFamily="34" charset="0"/>
                  </a:rPr>
                  <a:t>1</a:t>
                </a:r>
              </a:p>
            </p:txBody>
          </p:sp>
          <p:sp>
            <p:nvSpPr>
              <p:cNvPr id="21" name="Ovaal 20"/>
              <p:cNvSpPr/>
              <p:nvPr/>
            </p:nvSpPr>
            <p:spPr>
              <a:xfrm>
                <a:off x="12488780" y="2499796"/>
                <a:ext cx="359927" cy="359927"/>
              </a:xfrm>
              <a:prstGeom prst="ellipse">
                <a:avLst/>
              </a:prstGeom>
              <a:solidFill>
                <a:schemeClr val="tx2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lIns="0" tIns="36000" rIns="0" bIns="43200" rtlCol="0" anchor="ctr"/>
              <a:lstStyle>
                <a:defPPr>
                  <a:defRPr lang="nl-N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400" b="0" i="0" u="none" strike="noStrike" kern="0" cap="none" spc="0" normalizeH="0" baseline="0" dirty="0" smtClean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j-lt"/>
                    <a:cs typeface="Segoe UI Light" panose="020B0502040204020203" pitchFamily="34" charset="0"/>
                  </a:rPr>
                  <a:t>2</a:t>
                </a:r>
              </a:p>
            </p:txBody>
          </p:sp>
          <p:cxnSp>
            <p:nvCxnSpPr>
              <p:cNvPr id="22" name="Rechte verbindingslijn 21"/>
              <p:cNvCxnSpPr/>
              <p:nvPr/>
            </p:nvCxnSpPr>
            <p:spPr>
              <a:xfrm>
                <a:off x="12487778" y="283020"/>
                <a:ext cx="2592288" cy="0"/>
              </a:xfrm>
              <a:prstGeom prst="line">
                <a:avLst/>
              </a:prstGeom>
              <a:noFill/>
              <a:ln w="9525" cap="flat" cmpd="sng" algn="ctr">
                <a:solidFill>
                  <a:schemeClr val="tx2"/>
                </a:solidFill>
                <a:prstDash val="solid"/>
              </a:ln>
              <a:effectLst/>
            </p:spPr>
          </p:cxnSp>
          <p:cxnSp>
            <p:nvCxnSpPr>
              <p:cNvPr id="23" name="Rechte verbindingslijn 22"/>
              <p:cNvCxnSpPr/>
              <p:nvPr/>
            </p:nvCxnSpPr>
            <p:spPr>
              <a:xfrm>
                <a:off x="12479311" y="2303362"/>
                <a:ext cx="2592288" cy="0"/>
              </a:xfrm>
              <a:prstGeom prst="line">
                <a:avLst/>
              </a:prstGeom>
              <a:noFill/>
              <a:ln w="9525" cap="flat" cmpd="sng" algn="ctr">
                <a:solidFill>
                  <a:schemeClr val="tx2"/>
                </a:solidFill>
                <a:prstDash val="solid"/>
              </a:ln>
              <a:effectLst/>
            </p:spPr>
          </p:cxnSp>
          <p:cxnSp>
            <p:nvCxnSpPr>
              <p:cNvPr id="24" name="Rechte verbindingslijn 23"/>
              <p:cNvCxnSpPr/>
              <p:nvPr/>
            </p:nvCxnSpPr>
            <p:spPr>
              <a:xfrm>
                <a:off x="12470972" y="4334476"/>
                <a:ext cx="2608001" cy="0"/>
              </a:xfrm>
              <a:prstGeom prst="line">
                <a:avLst/>
              </a:prstGeom>
              <a:noFill/>
              <a:ln w="9525" cap="flat" cmpd="sng" algn="ctr">
                <a:solidFill>
                  <a:schemeClr val="tx2"/>
                </a:solidFill>
                <a:prstDash val="solid"/>
              </a:ln>
              <a:effectLst/>
            </p:spPr>
          </p:cxnSp>
          <p:sp>
            <p:nvSpPr>
              <p:cNvPr id="25" name="Tekstvak 33"/>
              <p:cNvSpPr txBox="1"/>
              <p:nvPr/>
            </p:nvSpPr>
            <p:spPr>
              <a:xfrm>
                <a:off x="12479311" y="5017802"/>
                <a:ext cx="2588841" cy="400006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>
                <a:noAutofit/>
              </a:bodyPr>
              <a:lstStyle>
                <a:defPPr>
                  <a:defRPr lang="nl-N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9pPr>
              </a:lstStyle>
              <a:p>
                <a:pPr lvl="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nl-NL" sz="1200" kern="0" dirty="0" smtClean="0">
                    <a:latin typeface="+mj-lt"/>
                    <a:cs typeface="Segoe UI Light" panose="020B0502040204020203" pitchFamily="34" charset="0"/>
                  </a:rPr>
                  <a:t>Als u de video wilt schalen of verslepen, ga naar </a:t>
                </a:r>
                <a:r>
                  <a:rPr lang="nl-NL" sz="1200" b="1" kern="0" dirty="0" smtClean="0">
                    <a:latin typeface="+mj-lt"/>
                    <a:cs typeface="Segoe UI Light" panose="020B0502040204020203" pitchFamily="34" charset="0"/>
                  </a:rPr>
                  <a:t>‘Hulpmiddelen voor video’ </a:t>
                </a:r>
                <a:br>
                  <a:rPr lang="nl-NL" sz="1200" b="1" kern="0" dirty="0" smtClean="0">
                    <a:latin typeface="+mj-lt"/>
                    <a:cs typeface="Segoe UI Light" panose="020B0502040204020203" pitchFamily="34" charset="0"/>
                  </a:rPr>
                </a:br>
                <a:r>
                  <a:rPr lang="nl-NL" sz="1200" kern="0" dirty="0" smtClean="0">
                    <a:latin typeface="+mj-lt"/>
                    <a:cs typeface="Segoe UI Light" panose="020B0502040204020203" pitchFamily="34" charset="0"/>
                  </a:rPr>
                  <a:t>en klik op </a:t>
                </a:r>
                <a:r>
                  <a:rPr lang="nl-NL" sz="1200" b="1" kern="0" dirty="0" smtClean="0">
                    <a:latin typeface="+mj-lt"/>
                    <a:cs typeface="Segoe UI Light" panose="020B0502040204020203" pitchFamily="34" charset="0"/>
                  </a:rPr>
                  <a:t>‘Bijsnijden’ </a:t>
                </a:r>
                <a:endParaRPr lang="nl-NL" sz="1200" b="1" kern="0" dirty="0">
                  <a:latin typeface="+mj-lt"/>
                  <a:cs typeface="Segoe UI Light" panose="020B0502040204020203" pitchFamily="34" charset="0"/>
                </a:endParaRPr>
              </a:p>
            </p:txBody>
          </p:sp>
          <p:sp>
            <p:nvSpPr>
              <p:cNvPr id="26" name="Ovaal 25"/>
              <p:cNvSpPr/>
              <p:nvPr/>
            </p:nvSpPr>
            <p:spPr>
              <a:xfrm>
                <a:off x="12488779" y="4532940"/>
                <a:ext cx="359927" cy="359927"/>
              </a:xfrm>
              <a:prstGeom prst="ellipse">
                <a:avLst/>
              </a:prstGeom>
              <a:solidFill>
                <a:schemeClr val="tx2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lIns="0" tIns="36000" rIns="0" bIns="43200" rtlCol="0" anchor="ctr"/>
              <a:lstStyle>
                <a:defPPr>
                  <a:defRPr lang="nl-N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400" b="0" i="0" u="none" strike="noStrike" kern="0" cap="none" spc="0" normalizeH="0" baseline="0" dirty="0" smtClean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j-lt"/>
                    <a:cs typeface="Segoe UI Light" panose="020B0502040204020203" pitchFamily="34" charset="0"/>
                  </a:rPr>
                  <a:t>3</a:t>
                </a:r>
              </a:p>
            </p:txBody>
          </p:sp>
          <p:cxnSp>
            <p:nvCxnSpPr>
              <p:cNvPr id="27" name="Rechte verbindingslijn 26"/>
              <p:cNvCxnSpPr/>
              <p:nvPr/>
            </p:nvCxnSpPr>
            <p:spPr>
              <a:xfrm>
                <a:off x="12470972" y="6863444"/>
                <a:ext cx="2608001" cy="0"/>
              </a:xfrm>
              <a:prstGeom prst="line">
                <a:avLst/>
              </a:prstGeom>
              <a:noFill/>
              <a:ln w="9525" cap="flat" cmpd="sng" algn="ctr">
                <a:solidFill>
                  <a:schemeClr val="tx2"/>
                </a:solidFill>
                <a:prstDash val="solid"/>
              </a:ln>
              <a:effectLst/>
            </p:spPr>
          </p:cxnSp>
          <p:grpSp>
            <p:nvGrpSpPr>
              <p:cNvPr id="28" name="Groep 27"/>
              <p:cNvGrpSpPr/>
              <p:nvPr/>
            </p:nvGrpSpPr>
            <p:grpSpPr>
              <a:xfrm>
                <a:off x="12483705" y="3745117"/>
                <a:ext cx="1114138" cy="297656"/>
                <a:chOff x="13560784" y="3471416"/>
                <a:chExt cx="1114138" cy="297656"/>
              </a:xfrm>
            </p:grpSpPr>
            <p:sp>
              <p:nvSpPr>
                <p:cNvPr id="29" name="Afgeronde rechthoek 28"/>
                <p:cNvSpPr/>
                <p:nvPr/>
              </p:nvSpPr>
              <p:spPr>
                <a:xfrm>
                  <a:off x="13560784" y="3471416"/>
                  <a:ext cx="1114138" cy="297656"/>
                </a:xfrm>
                <a:prstGeom prst="roundRect">
                  <a:avLst/>
                </a:prstGeom>
                <a:gradFill flip="none" rotWithShape="1">
                  <a:gsLst>
                    <a:gs pos="4000">
                      <a:srgbClr val="00B0F0"/>
                    </a:gs>
                    <a:gs pos="0">
                      <a:srgbClr val="0070C0"/>
                    </a:gs>
                    <a:gs pos="100000">
                      <a:srgbClr val="0070C0"/>
                    </a:gs>
                    <a:gs pos="12000">
                      <a:srgbClr val="D1EAFF"/>
                    </a:gs>
                    <a:gs pos="96000">
                      <a:srgbClr val="00B0F0"/>
                    </a:gs>
                    <a:gs pos="89000">
                      <a:srgbClr val="DDF4FF"/>
                    </a:gs>
                    <a:gs pos="43000">
                      <a:srgbClr val="D1EAFF"/>
                    </a:gs>
                    <a:gs pos="51000">
                      <a:srgbClr val="DDF4FF"/>
                    </a:gs>
                  </a:gsLst>
                  <a:lin ang="16200000" scaled="1"/>
                  <a:tileRect/>
                </a:gradFill>
                <a:ln w="635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dirty="0">
                    <a:latin typeface="+mj-lt"/>
                  </a:endParaRPr>
                </a:p>
              </p:txBody>
            </p:sp>
            <p:sp>
              <p:nvSpPr>
                <p:cNvPr id="30" name="Tekstvak 81"/>
                <p:cNvSpPr txBox="1"/>
                <p:nvPr/>
              </p:nvSpPr>
              <p:spPr>
                <a:xfrm>
                  <a:off x="13573594" y="3501896"/>
                  <a:ext cx="888311" cy="246221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>
                  <a:defPPr>
                    <a:defRPr lang="nl-NL"/>
                  </a:defPPr>
                  <a:lvl1pPr marR="0" lvl="0" indent="0" algn="ctr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900" i="0" u="none" strike="noStrike" kern="0" cap="none" spc="0" normalizeH="0" baseline="0">
                      <a:ln>
                        <a:noFill/>
                      </a:ln>
                      <a:effectLst>
                        <a:outerShdw blurRad="25400" algn="ctr" rotWithShape="0">
                          <a:prstClr val="white"/>
                        </a:outerShdw>
                      </a:effectLst>
                      <a:uLnTx/>
                      <a:uFillTx/>
                      <a:latin typeface="Segoe UI Light" panose="020B0502040204020203" pitchFamily="34" charset="0"/>
                      <a:cs typeface="Segoe UI Light" panose="020B0502040204020203" pitchFamily="34" charset="0"/>
                    </a:defRPr>
                  </a:lvl1pPr>
                  <a:lvl2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latin typeface="Arial" charset="0"/>
                      <a:cs typeface="Arial" charset="0"/>
                    </a:defRPr>
                  </a:lvl2pPr>
                  <a:lvl3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latin typeface="Arial" charset="0"/>
                      <a:cs typeface="Arial" charset="0"/>
                    </a:defRPr>
                  </a:lvl3pPr>
                  <a:lvl4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latin typeface="Arial" charset="0"/>
                      <a:cs typeface="Arial" charset="0"/>
                    </a:defRPr>
                  </a:lvl4pPr>
                  <a:lvl5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latin typeface="Arial" charset="0"/>
                      <a:cs typeface="Arial" charset="0"/>
                    </a:defRPr>
                  </a:lvl5pPr>
                  <a:lvl6pPr>
                    <a:defRPr>
                      <a:latin typeface="Arial" charset="0"/>
                      <a:cs typeface="Arial" charset="0"/>
                    </a:defRPr>
                  </a:lvl6pPr>
                  <a:lvl7pPr>
                    <a:defRPr>
                      <a:latin typeface="Arial" charset="0"/>
                      <a:cs typeface="Arial" charset="0"/>
                    </a:defRPr>
                  </a:lvl7pPr>
                  <a:lvl8pPr>
                    <a:defRPr>
                      <a:latin typeface="Arial" charset="0"/>
                      <a:cs typeface="Arial" charset="0"/>
                    </a:defRPr>
                  </a:lvl8pPr>
                  <a:lvl9pPr>
                    <a:defRPr>
                      <a:latin typeface="Arial" charset="0"/>
                      <a:cs typeface="Arial" charset="0"/>
                    </a:defRPr>
                  </a:lvl9pPr>
                </a:lstStyle>
                <a:p>
                  <a:r>
                    <a:rPr lang="nl-NL" sz="1000" dirty="0" smtClean="0">
                      <a:latin typeface="+mj-lt"/>
                    </a:rPr>
                    <a:t>Invoegen</a:t>
                  </a:r>
                  <a:endParaRPr lang="nl-NL" sz="1000" dirty="0">
                    <a:latin typeface="+mj-lt"/>
                  </a:endParaRPr>
                </a:p>
              </p:txBody>
            </p:sp>
            <p:cxnSp>
              <p:nvCxnSpPr>
                <p:cNvPr id="31" name="Rechte verbindingslijn 30"/>
                <p:cNvCxnSpPr/>
                <p:nvPr/>
              </p:nvCxnSpPr>
              <p:spPr>
                <a:xfrm>
                  <a:off x="14461905" y="3507058"/>
                  <a:ext cx="0" cy="224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2" name="Gelijkbenige driehoek 31"/>
                <p:cNvSpPr/>
                <p:nvPr/>
              </p:nvSpPr>
              <p:spPr>
                <a:xfrm rot="10800000">
                  <a:off x="14518584" y="3600521"/>
                  <a:ext cx="105309" cy="57157"/>
                </a:xfrm>
                <a:prstGeom prst="triangl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dirty="0">
                    <a:latin typeface="+mj-lt"/>
                  </a:endParaRPr>
                </a:p>
              </p:txBody>
            </p:sp>
          </p:grpSp>
        </p:grpSp>
      </p:grpSp>
      <p:sp>
        <p:nvSpPr>
          <p:cNvPr id="51" name="Tijdelijke aanduiding voor tekst 6"/>
          <p:cNvSpPr>
            <a:spLocks noGrp="1"/>
          </p:cNvSpPr>
          <p:nvPr>
            <p:ph type="body" sz="quarter" idx="14" hasCustomPrompt="1"/>
          </p:nvPr>
        </p:nvSpPr>
        <p:spPr>
          <a:xfrm>
            <a:off x="1466491" y="196059"/>
            <a:ext cx="6661709" cy="361226"/>
          </a:xfrm>
        </p:spPr>
        <p:txBody>
          <a:bodyPr anchor="ctr"/>
          <a:lstStyle>
            <a:lvl1pPr>
              <a:defRPr sz="12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</a:lstStyle>
          <a:p>
            <a:pPr lvl="0"/>
            <a:r>
              <a:rPr lang="nl-NL" smtClean="0"/>
              <a:t>Titel van de presentatie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2993495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met tekstoptie (leeg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Info Support | Solid Innovator</a:t>
            </a:r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A08D6-9DFB-4C35-B45B-631EDE7BFD1B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10" name="Tijdelijke aanduiding voor titel 1"/>
          <p:cNvSpPr>
            <a:spLocks noGrp="1"/>
          </p:cNvSpPr>
          <p:nvPr>
            <p:ph type="title"/>
          </p:nvPr>
        </p:nvSpPr>
        <p:spPr>
          <a:xfrm>
            <a:off x="990600" y="720001"/>
            <a:ext cx="5105400" cy="905599"/>
          </a:xfrm>
          <a:prstGeom prst="rect">
            <a:avLst/>
          </a:prstGeom>
        </p:spPr>
        <p:txBody>
          <a:bodyPr vert="horz" lIns="0" tIns="72000" rIns="180000" bIns="0" rtlCol="0" anchor="ctr">
            <a:noAutofit/>
          </a:bodyPr>
          <a:lstStyle>
            <a:lvl1pPr algn="l">
              <a:defRPr/>
            </a:lvl1pPr>
          </a:lstStyle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13" name="Tekstvak 12"/>
          <p:cNvSpPr txBox="1"/>
          <p:nvPr userDrawn="1"/>
        </p:nvSpPr>
        <p:spPr>
          <a:xfrm>
            <a:off x="6604000" y="-637401"/>
            <a:ext cx="5588000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nl-NL" b="1" smtClean="0">
                <a:solidFill>
                  <a:schemeClr val="tx2"/>
                </a:solidFill>
                <a:latin typeface="Century Gothic" panose="020B0502020202020204" pitchFamily="34" charset="0"/>
              </a:rPr>
              <a:t>Custom met tekstoptie (leeg)</a:t>
            </a:r>
            <a:endParaRPr lang="nl-NL" b="1">
              <a:solidFill>
                <a:schemeClr val="tx2"/>
              </a:solidFill>
              <a:latin typeface="Century Gothic" panose="020B0502020202020204" pitchFamily="34" charset="0"/>
            </a:endParaRPr>
          </a:p>
        </p:txBody>
      </p:sp>
      <p:sp>
        <p:nvSpPr>
          <p:cNvPr id="14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990600" y="1625600"/>
            <a:ext cx="5105400" cy="4568825"/>
          </a:xfrm>
        </p:spPr>
        <p:txBody>
          <a:bodyPr vert="horz" lIns="0" rIns="360000"/>
          <a:lstStyle>
            <a:lvl8pPr>
              <a:defRPr sz="1100"/>
            </a:lvl8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</a:p>
          <a:p>
            <a:pPr lvl="5"/>
            <a:r>
              <a:rPr lang="nl-NL" smtClean="0"/>
              <a:t>Zesde niveau</a:t>
            </a:r>
          </a:p>
          <a:p>
            <a:pPr lvl="6"/>
            <a:r>
              <a:rPr lang="nl-NL" smtClean="0"/>
              <a:t>Zevende niveau</a:t>
            </a:r>
          </a:p>
          <a:p>
            <a:pPr lvl="7"/>
            <a:r>
              <a:rPr lang="nl-NL" smtClean="0"/>
              <a:t>Achtste niveau</a:t>
            </a:r>
            <a:endParaRPr lang="nl-NL"/>
          </a:p>
        </p:txBody>
      </p:sp>
      <p:sp>
        <p:nvSpPr>
          <p:cNvPr id="9" name="Tijdelijke aanduiding voor tekst 6"/>
          <p:cNvSpPr>
            <a:spLocks noGrp="1"/>
          </p:cNvSpPr>
          <p:nvPr>
            <p:ph type="body" sz="quarter" idx="14" hasCustomPrompt="1"/>
          </p:nvPr>
        </p:nvSpPr>
        <p:spPr>
          <a:xfrm>
            <a:off x="1466491" y="196059"/>
            <a:ext cx="6661709" cy="361226"/>
          </a:xfrm>
        </p:spPr>
        <p:txBody>
          <a:bodyPr anchor="ctr"/>
          <a:lstStyle>
            <a:lvl1pPr>
              <a:defRPr sz="12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</a:lstStyle>
          <a:p>
            <a:pPr lvl="0"/>
            <a:r>
              <a:rPr lang="nl-NL" smtClean="0"/>
              <a:t>Titel van de presentatie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513631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E9E6E-21C6-4378-8458-383D19089E25}" type="datetimeFigureOut">
              <a:rPr lang="en-US" smtClean="0"/>
              <a:t>2/20/2016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3F79C-8E76-49FF-A8F3-D157FC0101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713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 bwMode="gray">
          <a:xfrm>
            <a:off x="519248" y="1562100"/>
            <a:ext cx="8015152" cy="40671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04" tIns="45703" rIns="91404" bIns="45703" numCol="1" spcCol="0" rtlCol="0" anchor="ctr" anchorCtr="0" compatLnSpc="1">
            <a:prstTxWarp prst="textNoShape">
              <a:avLst/>
            </a:prstTxWarp>
          </a:bodyPr>
          <a:lstStyle/>
          <a:p>
            <a:pPr algn="ctr" defTabSz="913788" fontAlgn="base">
              <a:spcBef>
                <a:spcPct val="0"/>
              </a:spcBef>
              <a:spcAft>
                <a:spcPct val="0"/>
              </a:spcAft>
            </a:pPr>
            <a:endParaRPr lang="en-US" sz="22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76701" y="1805270"/>
            <a:ext cx="7049316" cy="627864"/>
          </a:xfrm>
        </p:spPr>
        <p:txBody>
          <a:bodyPr vert="horz" wrap="square" lIns="182880" tIns="182880" rIns="0" bIns="0" rtlCol="0" anchor="t" anchorCtr="0">
            <a:spAutoFit/>
          </a:bodyPr>
          <a:lstStyle>
            <a:lvl1pPr marL="574675" indent="-571500">
              <a:buNone/>
              <a:defRPr lang="en-US" sz="3200" b="1" spc="-100" baseline="0" dirty="0" smtClean="0">
                <a:solidFill>
                  <a:schemeClr val="tx1">
                    <a:alpha val="99000"/>
                  </a:schemeClr>
                </a:solidFill>
                <a:latin typeface="Segoe UI Light" pitchFamily="34" charset="0"/>
              </a:defRPr>
            </a:lvl1pPr>
            <a:lvl2pPr marL="346075" indent="-342900">
              <a:buNone/>
              <a:defRPr lang="en-US" spc="-50" baseline="0" dirty="0" smtClean="0">
                <a:solidFill>
                  <a:schemeClr val="tx1">
                    <a:alpha val="99000"/>
                  </a:schemeClr>
                </a:solidFill>
              </a:defRPr>
            </a:lvl2pPr>
          </a:lstStyle>
          <a:p>
            <a:pPr marL="3175" lvl="0" indent="0">
              <a:spcBef>
                <a:spcPts val="0"/>
              </a:spcBef>
              <a:spcAft>
                <a:spcPts val="900"/>
              </a:spcAft>
              <a:buSzPct val="80000"/>
            </a:pPr>
            <a:r>
              <a:rPr lang="es-ES" dirty="0" smtClean="0"/>
              <a:t>Speaker </a:t>
            </a:r>
            <a:r>
              <a:rPr lang="es-ES" dirty="0" err="1" smtClean="0"/>
              <a:t>Name</a:t>
            </a:r>
            <a:endParaRPr lang="es-ES" dirty="0" smtClean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521344" y="228601"/>
            <a:ext cx="11149439" cy="747897"/>
          </a:xfrm>
        </p:spPr>
        <p:txBody>
          <a:bodyPr vert="horz" wrap="square" lIns="0" tIns="0" rIns="0" bIns="0" rtlCol="0" anchor="t">
            <a:spAutoFit/>
          </a:bodyPr>
          <a:lstStyle>
            <a:lvl1pPr marL="0" indent="0">
              <a:buNone/>
              <a:defRPr lang="en-US" sz="5400" b="0" cap="none" spc="-100" baseline="0" dirty="0" smtClean="0">
                <a:ln w="3175">
                  <a:noFill/>
                </a:ln>
                <a:solidFill>
                  <a:schemeClr val="tx1">
                    <a:alpha val="99000"/>
                  </a:schemeClr>
                </a:solidFill>
                <a:effectLst/>
                <a:latin typeface="Segoe UI Light" pitchFamily="34" charset="0"/>
                <a:cs typeface="Arial" charset="0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dirty="0" smtClean="0"/>
              <a:t>Questions?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2"/>
          </p:nvPr>
        </p:nvSpPr>
        <p:spPr>
          <a:xfrm rot="240000">
            <a:off x="8359521" y="1649192"/>
            <a:ext cx="3072384" cy="3072384"/>
          </a:xfr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  <p:txBody>
          <a:bodyPr/>
          <a:lstStyle/>
          <a:p>
            <a:endParaRPr lang="en-US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676701" y="2510034"/>
            <a:ext cx="7049316" cy="627864"/>
          </a:xfrm>
        </p:spPr>
        <p:txBody>
          <a:bodyPr vert="horz" wrap="square" lIns="182880" tIns="182880" rIns="0" bIns="0" rtlCol="0" anchor="t" anchorCtr="0">
            <a:spAutoFit/>
          </a:bodyPr>
          <a:lstStyle>
            <a:lvl1pPr>
              <a:defRPr lang="en-US" sz="3200" b="0" spc="-100" baseline="0" dirty="0">
                <a:solidFill>
                  <a:schemeClr val="tx1">
                    <a:alpha val="99000"/>
                  </a:schemeClr>
                </a:solidFill>
                <a:latin typeface="Segoe UI Light" pitchFamily="34" charset="0"/>
              </a:defRPr>
            </a:lvl1pPr>
          </a:lstStyle>
          <a:p>
            <a:pPr marL="3175" lvl="0" indent="0">
              <a:spcBef>
                <a:spcPts val="0"/>
              </a:spcBef>
              <a:spcAft>
                <a:spcPts val="900"/>
              </a:spcAft>
              <a:buSzPct val="80000"/>
              <a:buNone/>
            </a:pPr>
            <a:r>
              <a:rPr lang="es-ES" dirty="0" smtClean="0"/>
              <a:t>Speaker </a:t>
            </a:r>
            <a:r>
              <a:rPr lang="es-ES" dirty="0" err="1" smtClean="0"/>
              <a:t>contact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5951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kstvak 9"/>
          <p:cNvSpPr txBox="1"/>
          <p:nvPr userDrawn="1"/>
        </p:nvSpPr>
        <p:spPr>
          <a:xfrm>
            <a:off x="6604000" y="-637401"/>
            <a:ext cx="5588000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nl-NL" b="1" smtClean="0">
                <a:solidFill>
                  <a:schemeClr val="tx2"/>
                </a:solidFill>
                <a:latin typeface="Century Gothic" panose="020B0502020202020204" pitchFamily="34" charset="0"/>
              </a:rPr>
              <a:t>Outro</a:t>
            </a:r>
          </a:p>
        </p:txBody>
      </p:sp>
      <p:pic>
        <p:nvPicPr>
          <p:cNvPr id="8" name="Tijdelijke aanduiding voor afbeelding 1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24762" y="1785"/>
            <a:ext cx="7967233" cy="6854430"/>
          </a:xfrm>
          <a:prstGeom prst="rect">
            <a:avLst/>
          </a:prstGeom>
        </p:spPr>
      </p:pic>
      <p:pic>
        <p:nvPicPr>
          <p:cNvPr id="9" name="Afbeelding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891836" y="-1810305"/>
            <a:ext cx="6633023" cy="5730737"/>
          </a:xfrm>
          <a:prstGeom prst="rect">
            <a:avLst/>
          </a:prstGeom>
        </p:spPr>
      </p:pic>
      <p:sp>
        <p:nvSpPr>
          <p:cNvPr id="11" name="Stoom"/>
          <p:cNvSpPr/>
          <p:nvPr userDrawn="1"/>
        </p:nvSpPr>
        <p:spPr>
          <a:xfrm rot="5400000">
            <a:off x="8106303" y="3328440"/>
            <a:ext cx="2117567" cy="2348612"/>
          </a:xfrm>
          <a:prstGeom prst="cloudCallout">
            <a:avLst>
              <a:gd name="adj1" fmla="val 47503"/>
              <a:gd name="adj2" fmla="val 68985"/>
            </a:avLst>
          </a:prstGeom>
          <a:solidFill>
            <a:srgbClr val="F0F0F0">
              <a:alpha val="20000"/>
            </a:srgbClr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799"/>
          </a:p>
        </p:txBody>
      </p:sp>
      <p:sp>
        <p:nvSpPr>
          <p:cNvPr id="13" name="STOOM"/>
          <p:cNvSpPr/>
          <p:nvPr userDrawn="1"/>
        </p:nvSpPr>
        <p:spPr>
          <a:xfrm>
            <a:off x="8209329" y="3470476"/>
            <a:ext cx="1808808" cy="2189610"/>
          </a:xfrm>
          <a:prstGeom prst="cloudCallout">
            <a:avLst>
              <a:gd name="adj1" fmla="val -41886"/>
              <a:gd name="adj2" fmla="val -58370"/>
            </a:avLst>
          </a:prstGeom>
          <a:solidFill>
            <a:srgbClr val="F0F0F0">
              <a:alpha val="20000"/>
            </a:srgbClr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799"/>
          </a:p>
        </p:txBody>
      </p:sp>
      <p:sp>
        <p:nvSpPr>
          <p:cNvPr id="15" name="STOOM"/>
          <p:cNvSpPr/>
          <p:nvPr userDrawn="1"/>
        </p:nvSpPr>
        <p:spPr>
          <a:xfrm rot="16200000">
            <a:off x="8361650" y="3401987"/>
            <a:ext cx="1808808" cy="2189610"/>
          </a:xfrm>
          <a:prstGeom prst="cloudCallout">
            <a:avLst>
              <a:gd name="adj1" fmla="val 52851"/>
              <a:gd name="adj2" fmla="val 67718"/>
            </a:avLst>
          </a:prstGeom>
          <a:solidFill>
            <a:srgbClr val="F0F0F0">
              <a:alpha val="20000"/>
            </a:srgbClr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799"/>
          </a:p>
        </p:txBody>
      </p:sp>
      <p:sp>
        <p:nvSpPr>
          <p:cNvPr id="16" name="Stoom"/>
          <p:cNvSpPr/>
          <p:nvPr userDrawn="1"/>
        </p:nvSpPr>
        <p:spPr>
          <a:xfrm>
            <a:off x="8186551" y="3176119"/>
            <a:ext cx="2117567" cy="2348612"/>
          </a:xfrm>
          <a:prstGeom prst="cloudCallout">
            <a:avLst>
              <a:gd name="adj1" fmla="val 65486"/>
              <a:gd name="adj2" fmla="val 53582"/>
            </a:avLst>
          </a:prstGeom>
          <a:solidFill>
            <a:srgbClr val="F0F0F0">
              <a:alpha val="20000"/>
            </a:srgbClr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799"/>
          </a:p>
        </p:txBody>
      </p:sp>
      <p:sp>
        <p:nvSpPr>
          <p:cNvPr id="17" name="Stoom"/>
          <p:cNvSpPr/>
          <p:nvPr userDrawn="1"/>
        </p:nvSpPr>
        <p:spPr>
          <a:xfrm rot="5400000">
            <a:off x="8101354" y="3176119"/>
            <a:ext cx="2117567" cy="2348612"/>
          </a:xfrm>
          <a:prstGeom prst="cloudCallout">
            <a:avLst>
              <a:gd name="adj1" fmla="val 47503"/>
              <a:gd name="adj2" fmla="val 68985"/>
            </a:avLst>
          </a:prstGeom>
          <a:solidFill>
            <a:srgbClr val="F0F0F0">
              <a:alpha val="20000"/>
            </a:srgbClr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799"/>
          </a:p>
        </p:txBody>
      </p:sp>
      <p:sp>
        <p:nvSpPr>
          <p:cNvPr id="18" name="STOOM"/>
          <p:cNvSpPr/>
          <p:nvPr userDrawn="1"/>
        </p:nvSpPr>
        <p:spPr>
          <a:xfrm>
            <a:off x="8204381" y="3318156"/>
            <a:ext cx="1808808" cy="2189610"/>
          </a:xfrm>
          <a:prstGeom prst="cloudCallout">
            <a:avLst>
              <a:gd name="adj1" fmla="val -41886"/>
              <a:gd name="adj2" fmla="val -58370"/>
            </a:avLst>
          </a:prstGeom>
          <a:solidFill>
            <a:srgbClr val="F0F0F0">
              <a:alpha val="20000"/>
            </a:srgbClr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799"/>
          </a:p>
        </p:txBody>
      </p:sp>
      <p:sp>
        <p:nvSpPr>
          <p:cNvPr id="19" name="STOOM"/>
          <p:cNvSpPr/>
          <p:nvPr userDrawn="1"/>
        </p:nvSpPr>
        <p:spPr>
          <a:xfrm rot="16200000">
            <a:off x="8356701" y="3249666"/>
            <a:ext cx="1808808" cy="2189610"/>
          </a:xfrm>
          <a:prstGeom prst="cloudCallout">
            <a:avLst>
              <a:gd name="adj1" fmla="val 52851"/>
              <a:gd name="adj2" fmla="val 67718"/>
            </a:avLst>
          </a:prstGeom>
          <a:solidFill>
            <a:srgbClr val="F0F0F0">
              <a:alpha val="20000"/>
            </a:srgbClr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799"/>
          </a:p>
        </p:txBody>
      </p:sp>
      <p:sp>
        <p:nvSpPr>
          <p:cNvPr id="20" name="Stoom"/>
          <p:cNvSpPr/>
          <p:nvPr userDrawn="1"/>
        </p:nvSpPr>
        <p:spPr>
          <a:xfrm>
            <a:off x="8181603" y="3023798"/>
            <a:ext cx="2117567" cy="2348612"/>
          </a:xfrm>
          <a:prstGeom prst="cloudCallout">
            <a:avLst>
              <a:gd name="adj1" fmla="val 65486"/>
              <a:gd name="adj2" fmla="val 53582"/>
            </a:avLst>
          </a:prstGeom>
          <a:solidFill>
            <a:srgbClr val="F0F0F0">
              <a:alpha val="20000"/>
            </a:srgbClr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799"/>
          </a:p>
        </p:txBody>
      </p:sp>
      <p:pic>
        <p:nvPicPr>
          <p:cNvPr id="21" name="Tijdelijke aanduiding voor afbeelding 14"/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24762" y="2781265"/>
            <a:ext cx="7967233" cy="4074950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softEdge rad="88900"/>
          </a:effectLst>
        </p:spPr>
      </p:pic>
      <p:pic>
        <p:nvPicPr>
          <p:cNvPr id="22" name="Afbeelding 21" descr="Info-Support-30cm-300DPI.png"/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>
            <a:off x="8423988" y="3540443"/>
            <a:ext cx="1621712" cy="540570"/>
          </a:xfrm>
          <a:prstGeom prst="rect">
            <a:avLst/>
          </a:prstGeom>
        </p:spPr>
      </p:pic>
      <p:grpSp>
        <p:nvGrpSpPr>
          <p:cNvPr id="25" name="Groep 24"/>
          <p:cNvGrpSpPr/>
          <p:nvPr userDrawn="1"/>
        </p:nvGrpSpPr>
        <p:grpSpPr>
          <a:xfrm>
            <a:off x="-941" y="-25400"/>
            <a:ext cx="12211991" cy="6896100"/>
            <a:chOff x="-941" y="-19050"/>
            <a:chExt cx="12211991" cy="6896100"/>
          </a:xfrm>
        </p:grpSpPr>
        <p:sp>
          <p:nvSpPr>
            <p:cNvPr id="26" name="Freeform 365"/>
            <p:cNvSpPr>
              <a:spLocks/>
            </p:cNvSpPr>
            <p:nvPr userDrawn="1"/>
          </p:nvSpPr>
          <p:spPr bwMode="auto">
            <a:xfrm>
              <a:off x="-941" y="0"/>
              <a:ext cx="12190915" cy="6862976"/>
            </a:xfrm>
            <a:custGeom>
              <a:avLst/>
              <a:gdLst>
                <a:gd name="T0" fmla="+- 0 6500 6500"/>
                <a:gd name="T1" fmla="*/ T0 w 4226"/>
                <a:gd name="T2" fmla="+- 0 3441 53"/>
                <a:gd name="T3" fmla="*/ 3441 h 3388"/>
                <a:gd name="T4" fmla="+- 0 10727 6500"/>
                <a:gd name="T5" fmla="*/ T4 w 4226"/>
                <a:gd name="T6" fmla="+- 0 3441 53"/>
                <a:gd name="T7" fmla="*/ 3441 h 3388"/>
                <a:gd name="T8" fmla="+- 0 10727 6500"/>
                <a:gd name="T9" fmla="*/ T8 w 4226"/>
                <a:gd name="T10" fmla="+- 0 53 53"/>
                <a:gd name="T11" fmla="*/ 53 h 3388"/>
                <a:gd name="T12" fmla="+- 0 6500 6500"/>
                <a:gd name="T13" fmla="*/ T12 w 4226"/>
                <a:gd name="T14" fmla="+- 0 53 53"/>
                <a:gd name="T15" fmla="*/ 53 h 3388"/>
                <a:gd name="T16" fmla="+- 0 6500 6500"/>
                <a:gd name="T17" fmla="*/ T16 w 4226"/>
                <a:gd name="T18" fmla="+- 0 3441 53"/>
                <a:gd name="T19" fmla="*/ 3441 h 3388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4226" h="3388">
                  <a:moveTo>
                    <a:pt x="0" y="3388"/>
                  </a:moveTo>
                  <a:lnTo>
                    <a:pt x="4227" y="3388"/>
                  </a:lnTo>
                  <a:lnTo>
                    <a:pt x="4227" y="0"/>
                  </a:lnTo>
                  <a:lnTo>
                    <a:pt x="0" y="0"/>
                  </a:lnTo>
                  <a:lnTo>
                    <a:pt x="0" y="3388"/>
                  </a:lnTo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/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nl-NL"/>
            </a:p>
          </p:txBody>
        </p:sp>
        <p:sp>
          <p:nvSpPr>
            <p:cNvPr id="27" name="Vrije vorm 26"/>
            <p:cNvSpPr/>
            <p:nvPr userDrawn="1"/>
          </p:nvSpPr>
          <p:spPr>
            <a:xfrm>
              <a:off x="10639652" y="-19050"/>
              <a:ext cx="1560593" cy="6324600"/>
            </a:xfrm>
            <a:custGeom>
              <a:avLst/>
              <a:gdLst>
                <a:gd name="connsiteX0" fmla="*/ 1543050 w 1543050"/>
                <a:gd name="connsiteY0" fmla="*/ 0 h 6324600"/>
                <a:gd name="connsiteX1" fmla="*/ 1524000 w 1543050"/>
                <a:gd name="connsiteY1" fmla="*/ 6324600 h 6324600"/>
                <a:gd name="connsiteX2" fmla="*/ 0 w 1543050"/>
                <a:gd name="connsiteY2" fmla="*/ 1562100 h 6324600"/>
                <a:gd name="connsiteX3" fmla="*/ 0 w 1543050"/>
                <a:gd name="connsiteY3" fmla="*/ 19050 h 6324600"/>
                <a:gd name="connsiteX4" fmla="*/ 1543050 w 1543050"/>
                <a:gd name="connsiteY4" fmla="*/ 0 h 6324600"/>
                <a:gd name="connsiteX0" fmla="*/ 1543050 w 1543050"/>
                <a:gd name="connsiteY0" fmla="*/ 0 h 6324600"/>
                <a:gd name="connsiteX1" fmla="*/ 1524000 w 1543050"/>
                <a:gd name="connsiteY1" fmla="*/ 6324600 h 6324600"/>
                <a:gd name="connsiteX2" fmla="*/ 0 w 1543050"/>
                <a:gd name="connsiteY2" fmla="*/ 1562100 h 6324600"/>
                <a:gd name="connsiteX3" fmla="*/ 0 w 1543050"/>
                <a:gd name="connsiteY3" fmla="*/ 19050 h 6324600"/>
                <a:gd name="connsiteX4" fmla="*/ 1543050 w 1543050"/>
                <a:gd name="connsiteY4" fmla="*/ 0 h 6324600"/>
                <a:gd name="connsiteX0" fmla="*/ 1543050 w 1543050"/>
                <a:gd name="connsiteY0" fmla="*/ 0 h 6324600"/>
                <a:gd name="connsiteX1" fmla="*/ 1524000 w 1543050"/>
                <a:gd name="connsiteY1" fmla="*/ 6324600 h 6324600"/>
                <a:gd name="connsiteX2" fmla="*/ 0 w 1543050"/>
                <a:gd name="connsiteY2" fmla="*/ 1562100 h 6324600"/>
                <a:gd name="connsiteX3" fmla="*/ 0 w 1543050"/>
                <a:gd name="connsiteY3" fmla="*/ 19050 h 6324600"/>
                <a:gd name="connsiteX4" fmla="*/ 1543050 w 1543050"/>
                <a:gd name="connsiteY4" fmla="*/ 0 h 6324600"/>
                <a:gd name="connsiteX0" fmla="*/ 1543055 w 1543055"/>
                <a:gd name="connsiteY0" fmla="*/ 0 h 6324601"/>
                <a:gd name="connsiteX1" fmla="*/ 1524005 w 1543055"/>
                <a:gd name="connsiteY1" fmla="*/ 6324600 h 6324601"/>
                <a:gd name="connsiteX2" fmla="*/ 5 w 1543055"/>
                <a:gd name="connsiteY2" fmla="*/ 19050 h 6324601"/>
                <a:gd name="connsiteX3" fmla="*/ 1543055 w 1543055"/>
                <a:gd name="connsiteY3" fmla="*/ 0 h 6324601"/>
                <a:gd name="connsiteX0" fmla="*/ 1543055 w 1551301"/>
                <a:gd name="connsiteY0" fmla="*/ 0 h 6324601"/>
                <a:gd name="connsiteX1" fmla="*/ 1551301 w 1551301"/>
                <a:gd name="connsiteY1" fmla="*/ 6324600 h 6324601"/>
                <a:gd name="connsiteX2" fmla="*/ 5 w 1551301"/>
                <a:gd name="connsiteY2" fmla="*/ 19050 h 6324601"/>
                <a:gd name="connsiteX3" fmla="*/ 1543055 w 1551301"/>
                <a:gd name="connsiteY3" fmla="*/ 0 h 6324601"/>
                <a:gd name="connsiteX0" fmla="*/ 1543057 w 1551303"/>
                <a:gd name="connsiteY0" fmla="*/ 0 h 6324600"/>
                <a:gd name="connsiteX1" fmla="*/ 1551303 w 1551303"/>
                <a:gd name="connsiteY1" fmla="*/ 6324600 h 6324600"/>
                <a:gd name="connsiteX2" fmla="*/ 7 w 1551303"/>
                <a:gd name="connsiteY2" fmla="*/ 19050 h 6324600"/>
                <a:gd name="connsiteX3" fmla="*/ 1543057 w 1551303"/>
                <a:gd name="connsiteY3" fmla="*/ 0 h 6324600"/>
                <a:gd name="connsiteX0" fmla="*/ 1543741 w 1551987"/>
                <a:gd name="connsiteY0" fmla="*/ 0 h 6324600"/>
                <a:gd name="connsiteX1" fmla="*/ 1551987 w 1551987"/>
                <a:gd name="connsiteY1" fmla="*/ 6324600 h 6324600"/>
                <a:gd name="connsiteX2" fmla="*/ 691 w 1551987"/>
                <a:gd name="connsiteY2" fmla="*/ 19050 h 6324600"/>
                <a:gd name="connsiteX3" fmla="*/ 1543741 w 1551987"/>
                <a:gd name="connsiteY3" fmla="*/ 0 h 6324600"/>
                <a:gd name="connsiteX0" fmla="*/ 1551277 w 1559523"/>
                <a:gd name="connsiteY0" fmla="*/ 0 h 6324600"/>
                <a:gd name="connsiteX1" fmla="*/ 1559523 w 1559523"/>
                <a:gd name="connsiteY1" fmla="*/ 6324600 h 6324600"/>
                <a:gd name="connsiteX2" fmla="*/ 8227 w 1559523"/>
                <a:gd name="connsiteY2" fmla="*/ 19050 h 6324600"/>
                <a:gd name="connsiteX3" fmla="*/ 1551277 w 1559523"/>
                <a:gd name="connsiteY3" fmla="*/ 0 h 6324600"/>
                <a:gd name="connsiteX0" fmla="*/ 1552347 w 1560593"/>
                <a:gd name="connsiteY0" fmla="*/ 0 h 6324600"/>
                <a:gd name="connsiteX1" fmla="*/ 1560593 w 1560593"/>
                <a:gd name="connsiteY1" fmla="*/ 6324600 h 6324600"/>
                <a:gd name="connsiteX2" fmla="*/ 9297 w 1560593"/>
                <a:gd name="connsiteY2" fmla="*/ 19050 h 6324600"/>
                <a:gd name="connsiteX3" fmla="*/ 1552347 w 1560593"/>
                <a:gd name="connsiteY3" fmla="*/ 0 h 632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0593" h="6324600">
                  <a:moveTo>
                    <a:pt x="1552347" y="0"/>
                  </a:moveTo>
                  <a:cubicBezTo>
                    <a:pt x="1555096" y="2108200"/>
                    <a:pt x="1557844" y="4216400"/>
                    <a:pt x="1560593" y="6324600"/>
                  </a:cubicBezTo>
                  <a:cubicBezTo>
                    <a:pt x="825746" y="5645387"/>
                    <a:pt x="-103060" y="4375907"/>
                    <a:pt x="9297" y="19050"/>
                  </a:cubicBezTo>
                  <a:lnTo>
                    <a:pt x="1552347" y="0"/>
                  </a:lnTo>
                  <a:close/>
                </a:path>
              </a:pathLst>
            </a:custGeom>
            <a:solidFill>
              <a:srgbClr val="333333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28" name="Vrije vorm 27"/>
            <p:cNvSpPr/>
            <p:nvPr userDrawn="1"/>
          </p:nvSpPr>
          <p:spPr>
            <a:xfrm>
              <a:off x="9728810" y="1543050"/>
              <a:ext cx="2463189" cy="5295900"/>
            </a:xfrm>
            <a:custGeom>
              <a:avLst/>
              <a:gdLst>
                <a:gd name="connsiteX0" fmla="*/ 2400300 w 2476500"/>
                <a:gd name="connsiteY0" fmla="*/ 0 h 5295900"/>
                <a:gd name="connsiteX1" fmla="*/ 19050 w 2476500"/>
                <a:gd name="connsiteY1" fmla="*/ 0 h 5295900"/>
                <a:gd name="connsiteX2" fmla="*/ 0 w 2476500"/>
                <a:gd name="connsiteY2" fmla="*/ 2266950 h 5295900"/>
                <a:gd name="connsiteX3" fmla="*/ 914400 w 2476500"/>
                <a:gd name="connsiteY3" fmla="*/ 5295900 h 5295900"/>
                <a:gd name="connsiteX4" fmla="*/ 2419350 w 2476500"/>
                <a:gd name="connsiteY4" fmla="*/ 5295900 h 5295900"/>
                <a:gd name="connsiteX5" fmla="*/ 2419350 w 2476500"/>
                <a:gd name="connsiteY5" fmla="*/ 57150 h 5295900"/>
                <a:gd name="connsiteX6" fmla="*/ 2476500 w 2476500"/>
                <a:gd name="connsiteY6" fmla="*/ 19050 h 5295900"/>
                <a:gd name="connsiteX0" fmla="*/ 2400300 w 2476500"/>
                <a:gd name="connsiteY0" fmla="*/ 0 h 5295900"/>
                <a:gd name="connsiteX1" fmla="*/ 19050 w 2476500"/>
                <a:gd name="connsiteY1" fmla="*/ 0 h 5295900"/>
                <a:gd name="connsiteX2" fmla="*/ 0 w 2476500"/>
                <a:gd name="connsiteY2" fmla="*/ 2266950 h 5295900"/>
                <a:gd name="connsiteX3" fmla="*/ 914400 w 2476500"/>
                <a:gd name="connsiteY3" fmla="*/ 5295900 h 5295900"/>
                <a:gd name="connsiteX4" fmla="*/ 2419350 w 2476500"/>
                <a:gd name="connsiteY4" fmla="*/ 5295900 h 5295900"/>
                <a:gd name="connsiteX5" fmla="*/ 2419350 w 2476500"/>
                <a:gd name="connsiteY5" fmla="*/ 57150 h 5295900"/>
                <a:gd name="connsiteX6" fmla="*/ 2476500 w 2476500"/>
                <a:gd name="connsiteY6" fmla="*/ 19050 h 5295900"/>
                <a:gd name="connsiteX0" fmla="*/ 2400300 w 2476500"/>
                <a:gd name="connsiteY0" fmla="*/ 0 h 5295900"/>
                <a:gd name="connsiteX1" fmla="*/ 19050 w 2476500"/>
                <a:gd name="connsiteY1" fmla="*/ 0 h 5295900"/>
                <a:gd name="connsiteX2" fmla="*/ 0 w 2476500"/>
                <a:gd name="connsiteY2" fmla="*/ 2266950 h 5295900"/>
                <a:gd name="connsiteX3" fmla="*/ 914400 w 2476500"/>
                <a:gd name="connsiteY3" fmla="*/ 5295900 h 5295900"/>
                <a:gd name="connsiteX4" fmla="*/ 2419350 w 2476500"/>
                <a:gd name="connsiteY4" fmla="*/ 5295900 h 5295900"/>
                <a:gd name="connsiteX5" fmla="*/ 2419350 w 2476500"/>
                <a:gd name="connsiteY5" fmla="*/ 57150 h 5295900"/>
                <a:gd name="connsiteX6" fmla="*/ 2476500 w 2476500"/>
                <a:gd name="connsiteY6" fmla="*/ 19050 h 5295900"/>
                <a:gd name="connsiteX0" fmla="*/ 2419350 w 2495550"/>
                <a:gd name="connsiteY0" fmla="*/ 0 h 5295900"/>
                <a:gd name="connsiteX1" fmla="*/ 38100 w 2495550"/>
                <a:gd name="connsiteY1" fmla="*/ 0 h 5295900"/>
                <a:gd name="connsiteX2" fmla="*/ 0 w 2495550"/>
                <a:gd name="connsiteY2" fmla="*/ 2209800 h 5295900"/>
                <a:gd name="connsiteX3" fmla="*/ 933450 w 2495550"/>
                <a:gd name="connsiteY3" fmla="*/ 5295900 h 5295900"/>
                <a:gd name="connsiteX4" fmla="*/ 2438400 w 2495550"/>
                <a:gd name="connsiteY4" fmla="*/ 5295900 h 5295900"/>
                <a:gd name="connsiteX5" fmla="*/ 2438400 w 2495550"/>
                <a:gd name="connsiteY5" fmla="*/ 57150 h 5295900"/>
                <a:gd name="connsiteX6" fmla="*/ 2495550 w 2495550"/>
                <a:gd name="connsiteY6" fmla="*/ 19050 h 5295900"/>
                <a:gd name="connsiteX0" fmla="*/ 2381250 w 2457450"/>
                <a:gd name="connsiteY0" fmla="*/ 0 h 5295900"/>
                <a:gd name="connsiteX1" fmla="*/ 0 w 2457450"/>
                <a:gd name="connsiteY1" fmla="*/ 0 h 5295900"/>
                <a:gd name="connsiteX2" fmla="*/ 895350 w 2457450"/>
                <a:gd name="connsiteY2" fmla="*/ 5295900 h 5295900"/>
                <a:gd name="connsiteX3" fmla="*/ 2400300 w 2457450"/>
                <a:gd name="connsiteY3" fmla="*/ 5295900 h 5295900"/>
                <a:gd name="connsiteX4" fmla="*/ 2400300 w 2457450"/>
                <a:gd name="connsiteY4" fmla="*/ 57150 h 5295900"/>
                <a:gd name="connsiteX5" fmla="*/ 2457450 w 2457450"/>
                <a:gd name="connsiteY5" fmla="*/ 19050 h 5295900"/>
                <a:gd name="connsiteX0" fmla="*/ 2422514 w 2498714"/>
                <a:gd name="connsiteY0" fmla="*/ 0 h 5295900"/>
                <a:gd name="connsiteX1" fmla="*/ 41264 w 2498714"/>
                <a:gd name="connsiteY1" fmla="*/ 0 h 5295900"/>
                <a:gd name="connsiteX2" fmla="*/ 936614 w 2498714"/>
                <a:gd name="connsiteY2" fmla="*/ 5295900 h 5295900"/>
                <a:gd name="connsiteX3" fmla="*/ 2441564 w 2498714"/>
                <a:gd name="connsiteY3" fmla="*/ 5295900 h 5295900"/>
                <a:gd name="connsiteX4" fmla="*/ 2441564 w 2498714"/>
                <a:gd name="connsiteY4" fmla="*/ 57150 h 5295900"/>
                <a:gd name="connsiteX5" fmla="*/ 2498714 w 2498714"/>
                <a:gd name="connsiteY5" fmla="*/ 19050 h 5295900"/>
                <a:gd name="connsiteX0" fmla="*/ 2444139 w 2520339"/>
                <a:gd name="connsiteY0" fmla="*/ 0 h 5295900"/>
                <a:gd name="connsiteX1" fmla="*/ 62889 w 2520339"/>
                <a:gd name="connsiteY1" fmla="*/ 0 h 5295900"/>
                <a:gd name="connsiteX2" fmla="*/ 958239 w 2520339"/>
                <a:gd name="connsiteY2" fmla="*/ 5295900 h 5295900"/>
                <a:gd name="connsiteX3" fmla="*/ 2463189 w 2520339"/>
                <a:gd name="connsiteY3" fmla="*/ 5295900 h 5295900"/>
                <a:gd name="connsiteX4" fmla="*/ 2463189 w 2520339"/>
                <a:gd name="connsiteY4" fmla="*/ 57150 h 5295900"/>
                <a:gd name="connsiteX5" fmla="*/ 2520339 w 2520339"/>
                <a:gd name="connsiteY5" fmla="*/ 19050 h 5295900"/>
                <a:gd name="connsiteX0" fmla="*/ 2444139 w 2463189"/>
                <a:gd name="connsiteY0" fmla="*/ 0 h 5295900"/>
                <a:gd name="connsiteX1" fmla="*/ 62889 w 2463189"/>
                <a:gd name="connsiteY1" fmla="*/ 0 h 5295900"/>
                <a:gd name="connsiteX2" fmla="*/ 958239 w 2463189"/>
                <a:gd name="connsiteY2" fmla="*/ 5295900 h 5295900"/>
                <a:gd name="connsiteX3" fmla="*/ 2463189 w 2463189"/>
                <a:gd name="connsiteY3" fmla="*/ 5295900 h 5295900"/>
                <a:gd name="connsiteX4" fmla="*/ 2463189 w 2463189"/>
                <a:gd name="connsiteY4" fmla="*/ 57150 h 5295900"/>
                <a:gd name="connsiteX0" fmla="*/ 2444139 w 2463189"/>
                <a:gd name="connsiteY0" fmla="*/ 0 h 5295900"/>
                <a:gd name="connsiteX1" fmla="*/ 62889 w 2463189"/>
                <a:gd name="connsiteY1" fmla="*/ 0 h 5295900"/>
                <a:gd name="connsiteX2" fmla="*/ 958239 w 2463189"/>
                <a:gd name="connsiteY2" fmla="*/ 5295900 h 5295900"/>
                <a:gd name="connsiteX3" fmla="*/ 2463189 w 2463189"/>
                <a:gd name="connsiteY3" fmla="*/ 5295900 h 5295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63189" h="5295900">
                  <a:moveTo>
                    <a:pt x="2444139" y="0"/>
                  </a:moveTo>
                  <a:lnTo>
                    <a:pt x="62889" y="0"/>
                  </a:lnTo>
                  <a:cubicBezTo>
                    <a:pt x="-172061" y="2641600"/>
                    <a:pt x="278789" y="3835400"/>
                    <a:pt x="958239" y="5295900"/>
                  </a:cubicBezTo>
                  <a:lnTo>
                    <a:pt x="2463189" y="5295900"/>
                  </a:lnTo>
                </a:path>
              </a:pathLst>
            </a:custGeom>
            <a:solidFill>
              <a:schemeClr val="bg2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29" name="Vrije vorm 28"/>
            <p:cNvSpPr/>
            <p:nvPr userDrawn="1"/>
          </p:nvSpPr>
          <p:spPr>
            <a:xfrm>
              <a:off x="0" y="5010150"/>
              <a:ext cx="12211050" cy="1866900"/>
            </a:xfrm>
            <a:custGeom>
              <a:avLst/>
              <a:gdLst>
                <a:gd name="connsiteX0" fmla="*/ 12211050 w 12211050"/>
                <a:gd name="connsiteY0" fmla="*/ 0 h 1866900"/>
                <a:gd name="connsiteX1" fmla="*/ 19050 w 12211050"/>
                <a:gd name="connsiteY1" fmla="*/ 1504950 h 1866900"/>
                <a:gd name="connsiteX2" fmla="*/ 0 w 12211050"/>
                <a:gd name="connsiteY2" fmla="*/ 1847850 h 1866900"/>
                <a:gd name="connsiteX3" fmla="*/ 12192000 w 12211050"/>
                <a:gd name="connsiteY3" fmla="*/ 1866900 h 1866900"/>
                <a:gd name="connsiteX4" fmla="*/ 12211050 w 12211050"/>
                <a:gd name="connsiteY4" fmla="*/ 0 h 1866900"/>
                <a:gd name="connsiteX0" fmla="*/ 12211050 w 12211050"/>
                <a:gd name="connsiteY0" fmla="*/ 0 h 1866900"/>
                <a:gd name="connsiteX1" fmla="*/ 19050 w 12211050"/>
                <a:gd name="connsiteY1" fmla="*/ 1504950 h 1866900"/>
                <a:gd name="connsiteX2" fmla="*/ 0 w 12211050"/>
                <a:gd name="connsiteY2" fmla="*/ 1847850 h 1866900"/>
                <a:gd name="connsiteX3" fmla="*/ 12192000 w 12211050"/>
                <a:gd name="connsiteY3" fmla="*/ 1866900 h 1866900"/>
                <a:gd name="connsiteX4" fmla="*/ 12211050 w 12211050"/>
                <a:gd name="connsiteY4" fmla="*/ 0 h 1866900"/>
                <a:gd name="connsiteX0" fmla="*/ 12211050 w 12211050"/>
                <a:gd name="connsiteY0" fmla="*/ 0 h 1866900"/>
                <a:gd name="connsiteX1" fmla="*/ 19050 w 12211050"/>
                <a:gd name="connsiteY1" fmla="*/ 1504950 h 1866900"/>
                <a:gd name="connsiteX2" fmla="*/ 0 w 12211050"/>
                <a:gd name="connsiteY2" fmla="*/ 1847850 h 1866900"/>
                <a:gd name="connsiteX3" fmla="*/ 12192000 w 12211050"/>
                <a:gd name="connsiteY3" fmla="*/ 1866900 h 1866900"/>
                <a:gd name="connsiteX4" fmla="*/ 12211050 w 12211050"/>
                <a:gd name="connsiteY4" fmla="*/ 0 h 1866900"/>
                <a:gd name="connsiteX0" fmla="*/ 12211050 w 12211050"/>
                <a:gd name="connsiteY0" fmla="*/ 0 h 1866900"/>
                <a:gd name="connsiteX1" fmla="*/ 19050 w 12211050"/>
                <a:gd name="connsiteY1" fmla="*/ 1504950 h 1866900"/>
                <a:gd name="connsiteX2" fmla="*/ 0 w 12211050"/>
                <a:gd name="connsiteY2" fmla="*/ 1847850 h 1866900"/>
                <a:gd name="connsiteX3" fmla="*/ 12192000 w 12211050"/>
                <a:gd name="connsiteY3" fmla="*/ 1866900 h 1866900"/>
                <a:gd name="connsiteX4" fmla="*/ 12211050 w 12211050"/>
                <a:gd name="connsiteY4" fmla="*/ 0 h 1866900"/>
                <a:gd name="connsiteX0" fmla="*/ 12211050 w 12211050"/>
                <a:gd name="connsiteY0" fmla="*/ 0 h 1866900"/>
                <a:gd name="connsiteX1" fmla="*/ 19050 w 12211050"/>
                <a:gd name="connsiteY1" fmla="*/ 1504950 h 1866900"/>
                <a:gd name="connsiteX2" fmla="*/ 0 w 12211050"/>
                <a:gd name="connsiteY2" fmla="*/ 1847850 h 1866900"/>
                <a:gd name="connsiteX3" fmla="*/ 12192000 w 12211050"/>
                <a:gd name="connsiteY3" fmla="*/ 1866900 h 1866900"/>
                <a:gd name="connsiteX4" fmla="*/ 12211050 w 12211050"/>
                <a:gd name="connsiteY4" fmla="*/ 0 h 1866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1050" h="1866900">
                  <a:moveTo>
                    <a:pt x="12211050" y="0"/>
                  </a:moveTo>
                  <a:cubicBezTo>
                    <a:pt x="9004300" y="82550"/>
                    <a:pt x="4464050" y="774700"/>
                    <a:pt x="19050" y="1504950"/>
                  </a:cubicBezTo>
                  <a:lnTo>
                    <a:pt x="0" y="1847850"/>
                  </a:lnTo>
                  <a:lnTo>
                    <a:pt x="12192000" y="1866900"/>
                  </a:lnTo>
                  <a:cubicBezTo>
                    <a:pt x="12184702" y="1804158"/>
                    <a:pt x="12191053" y="8151"/>
                    <a:pt x="12211050" y="0"/>
                  </a:cubicBezTo>
                  <a:close/>
                </a:path>
              </a:pathLst>
            </a:custGeom>
            <a:solidFill>
              <a:schemeClr val="bg2">
                <a:alpha val="5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  <p:sp>
        <p:nvSpPr>
          <p:cNvPr id="24" name="Tijdelijke aanduiding voor tekst 10"/>
          <p:cNvSpPr txBox="1">
            <a:spLocks/>
          </p:cNvSpPr>
          <p:nvPr userDrawn="1"/>
        </p:nvSpPr>
        <p:spPr>
          <a:xfrm>
            <a:off x="982663" y="3122328"/>
            <a:ext cx="10226673" cy="6133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nl-NL" sz="3600" b="1" dirty="0" smtClean="0">
                <a:latin typeface="+mj-lt"/>
              </a:rPr>
              <a:t>Vragen? </a:t>
            </a:r>
            <a:endParaRPr lang="nl-NL" sz="36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5821827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1.04167E-6 -4.07407E-6 L -0.49883 -4.07407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948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" presetClass="exit" presetSubtype="1" repeatCount="99000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6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6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5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8" presetClass="emph" presetSubtype="0" repeatCount="99000" ac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5" dur="6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2" presetClass="exit" presetSubtype="1" repeatCount="99000" accel="10000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" dur="7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7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6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8" presetClass="emph" presetSubtype="0" repeatCount="99000" accel="100000" fill="hold" grpId="1" nodeType="withEffect">
                                  <p:stCondLst>
                                    <p:cond delay="4000"/>
                                  </p:stCondLst>
                                  <p:childTnLst>
                                    <p:animRot by="21600000">
                                      <p:cBhvr>
                                        <p:cTn id="21" dur="7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2" presetID="2" presetClass="exit" presetSubtype="1" repeatCount="99000" ac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3" dur="6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6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6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8" presetClass="emph" presetSubtype="0" repeatCount="99000" accel="10000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Rot by="21600000">
                                      <p:cBhvr>
                                        <p:cTn id="27" dur="6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8" presetID="2" presetClass="exit" presetSubtype="1" repeatCount="99000" ac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9" dur="8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8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7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8" presetClass="emph" presetSubtype="0" repeatCount="99000" ac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Rot by="21600000">
                                      <p:cBhvr>
                                        <p:cTn id="33" dur="8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4" presetID="2" presetClass="exit" presetSubtype="1" repeatCount="99000" accel="10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5" dur="7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7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7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8" presetClass="emph" presetSubtype="0" repeatCount="99000" accel="100000" fill="hold" grpId="1" nodeType="withEffect">
                                  <p:stCondLst>
                                    <p:cond delay="3000"/>
                                  </p:stCondLst>
                                  <p:childTnLst>
                                    <p:animRot by="-21600000">
                                      <p:cBhvr>
                                        <p:cTn id="39" dur="7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0" presetID="2" presetClass="exit" presetSubtype="1" repeatCount="99000" ac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1" dur="7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7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6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8" presetClass="emph" presetSubtype="0" repeatCount="99000" accel="10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Rot by="-21600000">
                                      <p:cBhvr>
                                        <p:cTn id="45" dur="7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6" presetID="2" presetClass="exit" presetSubtype="1" repeatCount="99000" accel="10000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7" dur="5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5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8" presetClass="emph" presetSubtype="0" repeatCount="99000" accel="100000" fill="hold" grpId="1" nodeType="withEffect">
                                  <p:stCondLst>
                                    <p:cond delay="3500"/>
                                  </p:stCondLst>
                                  <p:childTnLst>
                                    <p:animRot by="-21600000">
                                      <p:cBhvr>
                                        <p:cTn id="51" dur="5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2" presetID="2" presetClass="exit" presetSubtype="1" repeatCount="99000" ac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3" dur="8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8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8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8" presetClass="emph" presetSubtype="0" repeatCount="99000" ac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-21600000">
                                      <p:cBhvr>
                                        <p:cTn id="57" dur="8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3" grpId="0" animBg="1"/>
      <p:bldP spid="13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4" grpId="0"/>
    </p:bld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ofdstuk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ep 2"/>
          <p:cNvGrpSpPr/>
          <p:nvPr userDrawn="1"/>
        </p:nvGrpSpPr>
        <p:grpSpPr>
          <a:xfrm>
            <a:off x="-941" y="-19050"/>
            <a:ext cx="12211991" cy="6896100"/>
            <a:chOff x="-941" y="-19050"/>
            <a:chExt cx="12211991" cy="6896100"/>
          </a:xfrm>
        </p:grpSpPr>
        <p:sp>
          <p:nvSpPr>
            <p:cNvPr id="7" name="Freeform 365"/>
            <p:cNvSpPr>
              <a:spLocks/>
            </p:cNvSpPr>
            <p:nvPr userDrawn="1"/>
          </p:nvSpPr>
          <p:spPr bwMode="auto">
            <a:xfrm>
              <a:off x="-941" y="0"/>
              <a:ext cx="12190915" cy="6862976"/>
            </a:xfrm>
            <a:custGeom>
              <a:avLst/>
              <a:gdLst>
                <a:gd name="T0" fmla="+- 0 6500 6500"/>
                <a:gd name="T1" fmla="*/ T0 w 4226"/>
                <a:gd name="T2" fmla="+- 0 3441 53"/>
                <a:gd name="T3" fmla="*/ 3441 h 3388"/>
                <a:gd name="T4" fmla="+- 0 10727 6500"/>
                <a:gd name="T5" fmla="*/ T4 w 4226"/>
                <a:gd name="T6" fmla="+- 0 3441 53"/>
                <a:gd name="T7" fmla="*/ 3441 h 3388"/>
                <a:gd name="T8" fmla="+- 0 10727 6500"/>
                <a:gd name="T9" fmla="*/ T8 w 4226"/>
                <a:gd name="T10" fmla="+- 0 53 53"/>
                <a:gd name="T11" fmla="*/ 53 h 3388"/>
                <a:gd name="T12" fmla="+- 0 6500 6500"/>
                <a:gd name="T13" fmla="*/ T12 w 4226"/>
                <a:gd name="T14" fmla="+- 0 53 53"/>
                <a:gd name="T15" fmla="*/ 53 h 3388"/>
                <a:gd name="T16" fmla="+- 0 6500 6500"/>
                <a:gd name="T17" fmla="*/ T16 w 4226"/>
                <a:gd name="T18" fmla="+- 0 3441 53"/>
                <a:gd name="T19" fmla="*/ 3441 h 3388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4226" h="3388">
                  <a:moveTo>
                    <a:pt x="0" y="3388"/>
                  </a:moveTo>
                  <a:lnTo>
                    <a:pt x="4227" y="3388"/>
                  </a:lnTo>
                  <a:lnTo>
                    <a:pt x="4227" y="0"/>
                  </a:lnTo>
                  <a:lnTo>
                    <a:pt x="0" y="0"/>
                  </a:lnTo>
                  <a:lnTo>
                    <a:pt x="0" y="3388"/>
                  </a:lnTo>
                </a:path>
              </a:pathLst>
            </a:custGeom>
            <a:solidFill>
              <a:srgbClr val="0078C9"/>
            </a:solidFill>
            <a:ln>
              <a:noFill/>
            </a:ln>
            <a:extLst/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nl-NL"/>
            </a:p>
          </p:txBody>
        </p:sp>
        <p:sp>
          <p:nvSpPr>
            <p:cNvPr id="12" name="Vrije vorm 11"/>
            <p:cNvSpPr/>
            <p:nvPr userDrawn="1"/>
          </p:nvSpPr>
          <p:spPr>
            <a:xfrm>
              <a:off x="10639652" y="-19050"/>
              <a:ext cx="1560593" cy="6324600"/>
            </a:xfrm>
            <a:custGeom>
              <a:avLst/>
              <a:gdLst>
                <a:gd name="connsiteX0" fmla="*/ 1543050 w 1543050"/>
                <a:gd name="connsiteY0" fmla="*/ 0 h 6324600"/>
                <a:gd name="connsiteX1" fmla="*/ 1524000 w 1543050"/>
                <a:gd name="connsiteY1" fmla="*/ 6324600 h 6324600"/>
                <a:gd name="connsiteX2" fmla="*/ 0 w 1543050"/>
                <a:gd name="connsiteY2" fmla="*/ 1562100 h 6324600"/>
                <a:gd name="connsiteX3" fmla="*/ 0 w 1543050"/>
                <a:gd name="connsiteY3" fmla="*/ 19050 h 6324600"/>
                <a:gd name="connsiteX4" fmla="*/ 1543050 w 1543050"/>
                <a:gd name="connsiteY4" fmla="*/ 0 h 6324600"/>
                <a:gd name="connsiteX0" fmla="*/ 1543050 w 1543050"/>
                <a:gd name="connsiteY0" fmla="*/ 0 h 6324600"/>
                <a:gd name="connsiteX1" fmla="*/ 1524000 w 1543050"/>
                <a:gd name="connsiteY1" fmla="*/ 6324600 h 6324600"/>
                <a:gd name="connsiteX2" fmla="*/ 0 w 1543050"/>
                <a:gd name="connsiteY2" fmla="*/ 1562100 h 6324600"/>
                <a:gd name="connsiteX3" fmla="*/ 0 w 1543050"/>
                <a:gd name="connsiteY3" fmla="*/ 19050 h 6324600"/>
                <a:gd name="connsiteX4" fmla="*/ 1543050 w 1543050"/>
                <a:gd name="connsiteY4" fmla="*/ 0 h 6324600"/>
                <a:gd name="connsiteX0" fmla="*/ 1543050 w 1543050"/>
                <a:gd name="connsiteY0" fmla="*/ 0 h 6324600"/>
                <a:gd name="connsiteX1" fmla="*/ 1524000 w 1543050"/>
                <a:gd name="connsiteY1" fmla="*/ 6324600 h 6324600"/>
                <a:gd name="connsiteX2" fmla="*/ 0 w 1543050"/>
                <a:gd name="connsiteY2" fmla="*/ 1562100 h 6324600"/>
                <a:gd name="connsiteX3" fmla="*/ 0 w 1543050"/>
                <a:gd name="connsiteY3" fmla="*/ 19050 h 6324600"/>
                <a:gd name="connsiteX4" fmla="*/ 1543050 w 1543050"/>
                <a:gd name="connsiteY4" fmla="*/ 0 h 6324600"/>
                <a:gd name="connsiteX0" fmla="*/ 1543055 w 1543055"/>
                <a:gd name="connsiteY0" fmla="*/ 0 h 6324601"/>
                <a:gd name="connsiteX1" fmla="*/ 1524005 w 1543055"/>
                <a:gd name="connsiteY1" fmla="*/ 6324600 h 6324601"/>
                <a:gd name="connsiteX2" fmla="*/ 5 w 1543055"/>
                <a:gd name="connsiteY2" fmla="*/ 19050 h 6324601"/>
                <a:gd name="connsiteX3" fmla="*/ 1543055 w 1543055"/>
                <a:gd name="connsiteY3" fmla="*/ 0 h 6324601"/>
                <a:gd name="connsiteX0" fmla="*/ 1543055 w 1551301"/>
                <a:gd name="connsiteY0" fmla="*/ 0 h 6324601"/>
                <a:gd name="connsiteX1" fmla="*/ 1551301 w 1551301"/>
                <a:gd name="connsiteY1" fmla="*/ 6324600 h 6324601"/>
                <a:gd name="connsiteX2" fmla="*/ 5 w 1551301"/>
                <a:gd name="connsiteY2" fmla="*/ 19050 h 6324601"/>
                <a:gd name="connsiteX3" fmla="*/ 1543055 w 1551301"/>
                <a:gd name="connsiteY3" fmla="*/ 0 h 6324601"/>
                <a:gd name="connsiteX0" fmla="*/ 1543057 w 1551303"/>
                <a:gd name="connsiteY0" fmla="*/ 0 h 6324600"/>
                <a:gd name="connsiteX1" fmla="*/ 1551303 w 1551303"/>
                <a:gd name="connsiteY1" fmla="*/ 6324600 h 6324600"/>
                <a:gd name="connsiteX2" fmla="*/ 7 w 1551303"/>
                <a:gd name="connsiteY2" fmla="*/ 19050 h 6324600"/>
                <a:gd name="connsiteX3" fmla="*/ 1543057 w 1551303"/>
                <a:gd name="connsiteY3" fmla="*/ 0 h 6324600"/>
                <a:gd name="connsiteX0" fmla="*/ 1543741 w 1551987"/>
                <a:gd name="connsiteY0" fmla="*/ 0 h 6324600"/>
                <a:gd name="connsiteX1" fmla="*/ 1551987 w 1551987"/>
                <a:gd name="connsiteY1" fmla="*/ 6324600 h 6324600"/>
                <a:gd name="connsiteX2" fmla="*/ 691 w 1551987"/>
                <a:gd name="connsiteY2" fmla="*/ 19050 h 6324600"/>
                <a:gd name="connsiteX3" fmla="*/ 1543741 w 1551987"/>
                <a:gd name="connsiteY3" fmla="*/ 0 h 6324600"/>
                <a:gd name="connsiteX0" fmla="*/ 1551277 w 1559523"/>
                <a:gd name="connsiteY0" fmla="*/ 0 h 6324600"/>
                <a:gd name="connsiteX1" fmla="*/ 1559523 w 1559523"/>
                <a:gd name="connsiteY1" fmla="*/ 6324600 h 6324600"/>
                <a:gd name="connsiteX2" fmla="*/ 8227 w 1559523"/>
                <a:gd name="connsiteY2" fmla="*/ 19050 h 6324600"/>
                <a:gd name="connsiteX3" fmla="*/ 1551277 w 1559523"/>
                <a:gd name="connsiteY3" fmla="*/ 0 h 6324600"/>
                <a:gd name="connsiteX0" fmla="*/ 1552347 w 1560593"/>
                <a:gd name="connsiteY0" fmla="*/ 0 h 6324600"/>
                <a:gd name="connsiteX1" fmla="*/ 1560593 w 1560593"/>
                <a:gd name="connsiteY1" fmla="*/ 6324600 h 6324600"/>
                <a:gd name="connsiteX2" fmla="*/ 9297 w 1560593"/>
                <a:gd name="connsiteY2" fmla="*/ 19050 h 6324600"/>
                <a:gd name="connsiteX3" fmla="*/ 1552347 w 1560593"/>
                <a:gd name="connsiteY3" fmla="*/ 0 h 632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0593" h="6324600">
                  <a:moveTo>
                    <a:pt x="1552347" y="0"/>
                  </a:moveTo>
                  <a:cubicBezTo>
                    <a:pt x="1555096" y="2108200"/>
                    <a:pt x="1557844" y="4216400"/>
                    <a:pt x="1560593" y="6324600"/>
                  </a:cubicBezTo>
                  <a:cubicBezTo>
                    <a:pt x="825746" y="5645387"/>
                    <a:pt x="-103060" y="4375907"/>
                    <a:pt x="9297" y="19050"/>
                  </a:cubicBezTo>
                  <a:lnTo>
                    <a:pt x="1552347" y="0"/>
                  </a:lnTo>
                  <a:close/>
                </a:path>
              </a:pathLst>
            </a:custGeom>
            <a:solidFill>
              <a:srgbClr val="00539F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3" name="Vrije vorm 12"/>
            <p:cNvSpPr/>
            <p:nvPr userDrawn="1"/>
          </p:nvSpPr>
          <p:spPr>
            <a:xfrm>
              <a:off x="9728810" y="1543050"/>
              <a:ext cx="2463189" cy="5295900"/>
            </a:xfrm>
            <a:custGeom>
              <a:avLst/>
              <a:gdLst>
                <a:gd name="connsiteX0" fmla="*/ 2400300 w 2476500"/>
                <a:gd name="connsiteY0" fmla="*/ 0 h 5295900"/>
                <a:gd name="connsiteX1" fmla="*/ 19050 w 2476500"/>
                <a:gd name="connsiteY1" fmla="*/ 0 h 5295900"/>
                <a:gd name="connsiteX2" fmla="*/ 0 w 2476500"/>
                <a:gd name="connsiteY2" fmla="*/ 2266950 h 5295900"/>
                <a:gd name="connsiteX3" fmla="*/ 914400 w 2476500"/>
                <a:gd name="connsiteY3" fmla="*/ 5295900 h 5295900"/>
                <a:gd name="connsiteX4" fmla="*/ 2419350 w 2476500"/>
                <a:gd name="connsiteY4" fmla="*/ 5295900 h 5295900"/>
                <a:gd name="connsiteX5" fmla="*/ 2419350 w 2476500"/>
                <a:gd name="connsiteY5" fmla="*/ 57150 h 5295900"/>
                <a:gd name="connsiteX6" fmla="*/ 2476500 w 2476500"/>
                <a:gd name="connsiteY6" fmla="*/ 19050 h 5295900"/>
                <a:gd name="connsiteX0" fmla="*/ 2400300 w 2476500"/>
                <a:gd name="connsiteY0" fmla="*/ 0 h 5295900"/>
                <a:gd name="connsiteX1" fmla="*/ 19050 w 2476500"/>
                <a:gd name="connsiteY1" fmla="*/ 0 h 5295900"/>
                <a:gd name="connsiteX2" fmla="*/ 0 w 2476500"/>
                <a:gd name="connsiteY2" fmla="*/ 2266950 h 5295900"/>
                <a:gd name="connsiteX3" fmla="*/ 914400 w 2476500"/>
                <a:gd name="connsiteY3" fmla="*/ 5295900 h 5295900"/>
                <a:gd name="connsiteX4" fmla="*/ 2419350 w 2476500"/>
                <a:gd name="connsiteY4" fmla="*/ 5295900 h 5295900"/>
                <a:gd name="connsiteX5" fmla="*/ 2419350 w 2476500"/>
                <a:gd name="connsiteY5" fmla="*/ 57150 h 5295900"/>
                <a:gd name="connsiteX6" fmla="*/ 2476500 w 2476500"/>
                <a:gd name="connsiteY6" fmla="*/ 19050 h 5295900"/>
                <a:gd name="connsiteX0" fmla="*/ 2400300 w 2476500"/>
                <a:gd name="connsiteY0" fmla="*/ 0 h 5295900"/>
                <a:gd name="connsiteX1" fmla="*/ 19050 w 2476500"/>
                <a:gd name="connsiteY1" fmla="*/ 0 h 5295900"/>
                <a:gd name="connsiteX2" fmla="*/ 0 w 2476500"/>
                <a:gd name="connsiteY2" fmla="*/ 2266950 h 5295900"/>
                <a:gd name="connsiteX3" fmla="*/ 914400 w 2476500"/>
                <a:gd name="connsiteY3" fmla="*/ 5295900 h 5295900"/>
                <a:gd name="connsiteX4" fmla="*/ 2419350 w 2476500"/>
                <a:gd name="connsiteY4" fmla="*/ 5295900 h 5295900"/>
                <a:gd name="connsiteX5" fmla="*/ 2419350 w 2476500"/>
                <a:gd name="connsiteY5" fmla="*/ 57150 h 5295900"/>
                <a:gd name="connsiteX6" fmla="*/ 2476500 w 2476500"/>
                <a:gd name="connsiteY6" fmla="*/ 19050 h 5295900"/>
                <a:gd name="connsiteX0" fmla="*/ 2419350 w 2495550"/>
                <a:gd name="connsiteY0" fmla="*/ 0 h 5295900"/>
                <a:gd name="connsiteX1" fmla="*/ 38100 w 2495550"/>
                <a:gd name="connsiteY1" fmla="*/ 0 h 5295900"/>
                <a:gd name="connsiteX2" fmla="*/ 0 w 2495550"/>
                <a:gd name="connsiteY2" fmla="*/ 2209800 h 5295900"/>
                <a:gd name="connsiteX3" fmla="*/ 933450 w 2495550"/>
                <a:gd name="connsiteY3" fmla="*/ 5295900 h 5295900"/>
                <a:gd name="connsiteX4" fmla="*/ 2438400 w 2495550"/>
                <a:gd name="connsiteY4" fmla="*/ 5295900 h 5295900"/>
                <a:gd name="connsiteX5" fmla="*/ 2438400 w 2495550"/>
                <a:gd name="connsiteY5" fmla="*/ 57150 h 5295900"/>
                <a:gd name="connsiteX6" fmla="*/ 2495550 w 2495550"/>
                <a:gd name="connsiteY6" fmla="*/ 19050 h 5295900"/>
                <a:gd name="connsiteX0" fmla="*/ 2381250 w 2457450"/>
                <a:gd name="connsiteY0" fmla="*/ 0 h 5295900"/>
                <a:gd name="connsiteX1" fmla="*/ 0 w 2457450"/>
                <a:gd name="connsiteY1" fmla="*/ 0 h 5295900"/>
                <a:gd name="connsiteX2" fmla="*/ 895350 w 2457450"/>
                <a:gd name="connsiteY2" fmla="*/ 5295900 h 5295900"/>
                <a:gd name="connsiteX3" fmla="*/ 2400300 w 2457450"/>
                <a:gd name="connsiteY3" fmla="*/ 5295900 h 5295900"/>
                <a:gd name="connsiteX4" fmla="*/ 2400300 w 2457450"/>
                <a:gd name="connsiteY4" fmla="*/ 57150 h 5295900"/>
                <a:gd name="connsiteX5" fmla="*/ 2457450 w 2457450"/>
                <a:gd name="connsiteY5" fmla="*/ 19050 h 5295900"/>
                <a:gd name="connsiteX0" fmla="*/ 2422514 w 2498714"/>
                <a:gd name="connsiteY0" fmla="*/ 0 h 5295900"/>
                <a:gd name="connsiteX1" fmla="*/ 41264 w 2498714"/>
                <a:gd name="connsiteY1" fmla="*/ 0 h 5295900"/>
                <a:gd name="connsiteX2" fmla="*/ 936614 w 2498714"/>
                <a:gd name="connsiteY2" fmla="*/ 5295900 h 5295900"/>
                <a:gd name="connsiteX3" fmla="*/ 2441564 w 2498714"/>
                <a:gd name="connsiteY3" fmla="*/ 5295900 h 5295900"/>
                <a:gd name="connsiteX4" fmla="*/ 2441564 w 2498714"/>
                <a:gd name="connsiteY4" fmla="*/ 57150 h 5295900"/>
                <a:gd name="connsiteX5" fmla="*/ 2498714 w 2498714"/>
                <a:gd name="connsiteY5" fmla="*/ 19050 h 5295900"/>
                <a:gd name="connsiteX0" fmla="*/ 2444139 w 2520339"/>
                <a:gd name="connsiteY0" fmla="*/ 0 h 5295900"/>
                <a:gd name="connsiteX1" fmla="*/ 62889 w 2520339"/>
                <a:gd name="connsiteY1" fmla="*/ 0 h 5295900"/>
                <a:gd name="connsiteX2" fmla="*/ 958239 w 2520339"/>
                <a:gd name="connsiteY2" fmla="*/ 5295900 h 5295900"/>
                <a:gd name="connsiteX3" fmla="*/ 2463189 w 2520339"/>
                <a:gd name="connsiteY3" fmla="*/ 5295900 h 5295900"/>
                <a:gd name="connsiteX4" fmla="*/ 2463189 w 2520339"/>
                <a:gd name="connsiteY4" fmla="*/ 57150 h 5295900"/>
                <a:gd name="connsiteX5" fmla="*/ 2520339 w 2520339"/>
                <a:gd name="connsiteY5" fmla="*/ 19050 h 5295900"/>
                <a:gd name="connsiteX0" fmla="*/ 2444139 w 2463189"/>
                <a:gd name="connsiteY0" fmla="*/ 0 h 5295900"/>
                <a:gd name="connsiteX1" fmla="*/ 62889 w 2463189"/>
                <a:gd name="connsiteY1" fmla="*/ 0 h 5295900"/>
                <a:gd name="connsiteX2" fmla="*/ 958239 w 2463189"/>
                <a:gd name="connsiteY2" fmla="*/ 5295900 h 5295900"/>
                <a:gd name="connsiteX3" fmla="*/ 2463189 w 2463189"/>
                <a:gd name="connsiteY3" fmla="*/ 5295900 h 5295900"/>
                <a:gd name="connsiteX4" fmla="*/ 2463189 w 2463189"/>
                <a:gd name="connsiteY4" fmla="*/ 57150 h 5295900"/>
                <a:gd name="connsiteX0" fmla="*/ 2444139 w 2463189"/>
                <a:gd name="connsiteY0" fmla="*/ 0 h 5295900"/>
                <a:gd name="connsiteX1" fmla="*/ 62889 w 2463189"/>
                <a:gd name="connsiteY1" fmla="*/ 0 h 5295900"/>
                <a:gd name="connsiteX2" fmla="*/ 958239 w 2463189"/>
                <a:gd name="connsiteY2" fmla="*/ 5295900 h 5295900"/>
                <a:gd name="connsiteX3" fmla="*/ 2463189 w 2463189"/>
                <a:gd name="connsiteY3" fmla="*/ 5295900 h 5295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63189" h="5295900">
                  <a:moveTo>
                    <a:pt x="2444139" y="0"/>
                  </a:moveTo>
                  <a:lnTo>
                    <a:pt x="62889" y="0"/>
                  </a:lnTo>
                  <a:cubicBezTo>
                    <a:pt x="-172061" y="2641600"/>
                    <a:pt x="278789" y="3835400"/>
                    <a:pt x="958239" y="5295900"/>
                  </a:cubicBezTo>
                  <a:lnTo>
                    <a:pt x="2463189" y="5295900"/>
                  </a:lnTo>
                </a:path>
              </a:pathLst>
            </a:custGeom>
            <a:solidFill>
              <a:srgbClr val="00539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4" name="Vrije vorm 13"/>
            <p:cNvSpPr/>
            <p:nvPr userDrawn="1"/>
          </p:nvSpPr>
          <p:spPr>
            <a:xfrm>
              <a:off x="0" y="5010150"/>
              <a:ext cx="12211050" cy="1866900"/>
            </a:xfrm>
            <a:custGeom>
              <a:avLst/>
              <a:gdLst>
                <a:gd name="connsiteX0" fmla="*/ 12211050 w 12211050"/>
                <a:gd name="connsiteY0" fmla="*/ 0 h 1866900"/>
                <a:gd name="connsiteX1" fmla="*/ 19050 w 12211050"/>
                <a:gd name="connsiteY1" fmla="*/ 1504950 h 1866900"/>
                <a:gd name="connsiteX2" fmla="*/ 0 w 12211050"/>
                <a:gd name="connsiteY2" fmla="*/ 1847850 h 1866900"/>
                <a:gd name="connsiteX3" fmla="*/ 12192000 w 12211050"/>
                <a:gd name="connsiteY3" fmla="*/ 1866900 h 1866900"/>
                <a:gd name="connsiteX4" fmla="*/ 12211050 w 12211050"/>
                <a:gd name="connsiteY4" fmla="*/ 0 h 1866900"/>
                <a:gd name="connsiteX0" fmla="*/ 12211050 w 12211050"/>
                <a:gd name="connsiteY0" fmla="*/ 0 h 1866900"/>
                <a:gd name="connsiteX1" fmla="*/ 19050 w 12211050"/>
                <a:gd name="connsiteY1" fmla="*/ 1504950 h 1866900"/>
                <a:gd name="connsiteX2" fmla="*/ 0 w 12211050"/>
                <a:gd name="connsiteY2" fmla="*/ 1847850 h 1866900"/>
                <a:gd name="connsiteX3" fmla="*/ 12192000 w 12211050"/>
                <a:gd name="connsiteY3" fmla="*/ 1866900 h 1866900"/>
                <a:gd name="connsiteX4" fmla="*/ 12211050 w 12211050"/>
                <a:gd name="connsiteY4" fmla="*/ 0 h 1866900"/>
                <a:gd name="connsiteX0" fmla="*/ 12211050 w 12211050"/>
                <a:gd name="connsiteY0" fmla="*/ 0 h 1866900"/>
                <a:gd name="connsiteX1" fmla="*/ 19050 w 12211050"/>
                <a:gd name="connsiteY1" fmla="*/ 1504950 h 1866900"/>
                <a:gd name="connsiteX2" fmla="*/ 0 w 12211050"/>
                <a:gd name="connsiteY2" fmla="*/ 1847850 h 1866900"/>
                <a:gd name="connsiteX3" fmla="*/ 12192000 w 12211050"/>
                <a:gd name="connsiteY3" fmla="*/ 1866900 h 1866900"/>
                <a:gd name="connsiteX4" fmla="*/ 12211050 w 12211050"/>
                <a:gd name="connsiteY4" fmla="*/ 0 h 1866900"/>
                <a:gd name="connsiteX0" fmla="*/ 12211050 w 12211050"/>
                <a:gd name="connsiteY0" fmla="*/ 0 h 1866900"/>
                <a:gd name="connsiteX1" fmla="*/ 19050 w 12211050"/>
                <a:gd name="connsiteY1" fmla="*/ 1504950 h 1866900"/>
                <a:gd name="connsiteX2" fmla="*/ 0 w 12211050"/>
                <a:gd name="connsiteY2" fmla="*/ 1847850 h 1866900"/>
                <a:gd name="connsiteX3" fmla="*/ 12192000 w 12211050"/>
                <a:gd name="connsiteY3" fmla="*/ 1866900 h 1866900"/>
                <a:gd name="connsiteX4" fmla="*/ 12211050 w 12211050"/>
                <a:gd name="connsiteY4" fmla="*/ 0 h 1866900"/>
                <a:gd name="connsiteX0" fmla="*/ 12211050 w 12211050"/>
                <a:gd name="connsiteY0" fmla="*/ 0 h 1866900"/>
                <a:gd name="connsiteX1" fmla="*/ 19050 w 12211050"/>
                <a:gd name="connsiteY1" fmla="*/ 1504950 h 1866900"/>
                <a:gd name="connsiteX2" fmla="*/ 0 w 12211050"/>
                <a:gd name="connsiteY2" fmla="*/ 1847850 h 1866900"/>
                <a:gd name="connsiteX3" fmla="*/ 12192000 w 12211050"/>
                <a:gd name="connsiteY3" fmla="*/ 1866900 h 1866900"/>
                <a:gd name="connsiteX4" fmla="*/ 12211050 w 12211050"/>
                <a:gd name="connsiteY4" fmla="*/ 0 h 1866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1050" h="1866900">
                  <a:moveTo>
                    <a:pt x="12211050" y="0"/>
                  </a:moveTo>
                  <a:cubicBezTo>
                    <a:pt x="9004300" y="82550"/>
                    <a:pt x="4464050" y="774700"/>
                    <a:pt x="19050" y="1504950"/>
                  </a:cubicBezTo>
                  <a:lnTo>
                    <a:pt x="0" y="1847850"/>
                  </a:lnTo>
                  <a:lnTo>
                    <a:pt x="12192000" y="1866900"/>
                  </a:lnTo>
                  <a:cubicBezTo>
                    <a:pt x="12184702" y="1804158"/>
                    <a:pt x="12191053" y="8151"/>
                    <a:pt x="12211050" y="0"/>
                  </a:cubicBezTo>
                  <a:close/>
                </a:path>
              </a:pathLst>
            </a:custGeom>
            <a:solidFill>
              <a:srgbClr val="00539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  <p:sp>
        <p:nvSpPr>
          <p:cNvPr id="10" name="Tekstvak 9"/>
          <p:cNvSpPr txBox="1"/>
          <p:nvPr userDrawn="1"/>
        </p:nvSpPr>
        <p:spPr>
          <a:xfrm>
            <a:off x="6604000" y="-637401"/>
            <a:ext cx="5588000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nl-NL" b="1" smtClean="0">
                <a:solidFill>
                  <a:schemeClr val="tx2"/>
                </a:solidFill>
                <a:latin typeface="Century Gothic" panose="020B0502020202020204" pitchFamily="34" charset="0"/>
              </a:rPr>
              <a:t>Hoofdstukslide</a:t>
            </a:r>
            <a:endParaRPr lang="nl-NL" b="1">
              <a:solidFill>
                <a:schemeClr val="tx2"/>
              </a:solidFill>
              <a:latin typeface="Century Gothic" panose="020B0502020202020204" pitchFamily="34" charset="0"/>
            </a:endParaRP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 dirty="0" smtClean="0"/>
              <a:t>Info Support | Solid Innovator</a:t>
            </a:r>
            <a:endParaRPr lang="nl-NL" dirty="0"/>
          </a:p>
        </p:txBody>
      </p:sp>
      <p:pic>
        <p:nvPicPr>
          <p:cNvPr id="15" name="Afbeelding 14" descr="Info-Support-30cm-300DPI.png"/>
          <p:cNvPicPr>
            <a:picLocks noChangeAspect="1"/>
          </p:cNvPicPr>
          <p:nvPr userDrawn="1"/>
        </p:nvPicPr>
        <p:blipFill>
          <a:blip r:embed="rId2" cstate="print">
            <a:biLevel thresh="25000"/>
          </a:blip>
          <a:stretch>
            <a:fillRect/>
          </a:stretch>
        </p:blipFill>
        <p:spPr>
          <a:xfrm>
            <a:off x="10995868" y="6379456"/>
            <a:ext cx="1008490" cy="336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07314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-hoofdstuk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ep 6"/>
          <p:cNvGrpSpPr/>
          <p:nvPr userDrawn="1"/>
        </p:nvGrpSpPr>
        <p:grpSpPr>
          <a:xfrm>
            <a:off x="-941" y="0"/>
            <a:ext cx="12211991" cy="6896100"/>
            <a:chOff x="-941" y="-19050"/>
            <a:chExt cx="12211991" cy="6896100"/>
          </a:xfrm>
        </p:grpSpPr>
        <p:sp>
          <p:nvSpPr>
            <p:cNvPr id="8" name="Freeform 365"/>
            <p:cNvSpPr>
              <a:spLocks/>
            </p:cNvSpPr>
            <p:nvPr userDrawn="1"/>
          </p:nvSpPr>
          <p:spPr bwMode="auto">
            <a:xfrm>
              <a:off x="-941" y="0"/>
              <a:ext cx="12190915" cy="6862976"/>
            </a:xfrm>
            <a:custGeom>
              <a:avLst/>
              <a:gdLst>
                <a:gd name="T0" fmla="+- 0 6500 6500"/>
                <a:gd name="T1" fmla="*/ T0 w 4226"/>
                <a:gd name="T2" fmla="+- 0 3441 53"/>
                <a:gd name="T3" fmla="*/ 3441 h 3388"/>
                <a:gd name="T4" fmla="+- 0 10727 6500"/>
                <a:gd name="T5" fmla="*/ T4 w 4226"/>
                <a:gd name="T6" fmla="+- 0 3441 53"/>
                <a:gd name="T7" fmla="*/ 3441 h 3388"/>
                <a:gd name="T8" fmla="+- 0 10727 6500"/>
                <a:gd name="T9" fmla="*/ T8 w 4226"/>
                <a:gd name="T10" fmla="+- 0 53 53"/>
                <a:gd name="T11" fmla="*/ 53 h 3388"/>
                <a:gd name="T12" fmla="+- 0 6500 6500"/>
                <a:gd name="T13" fmla="*/ T12 w 4226"/>
                <a:gd name="T14" fmla="+- 0 53 53"/>
                <a:gd name="T15" fmla="*/ 53 h 3388"/>
                <a:gd name="T16" fmla="+- 0 6500 6500"/>
                <a:gd name="T17" fmla="*/ T16 w 4226"/>
                <a:gd name="T18" fmla="+- 0 3441 53"/>
                <a:gd name="T19" fmla="*/ 3441 h 3388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4226" h="3388">
                  <a:moveTo>
                    <a:pt x="0" y="3388"/>
                  </a:moveTo>
                  <a:lnTo>
                    <a:pt x="4227" y="3388"/>
                  </a:lnTo>
                  <a:lnTo>
                    <a:pt x="4227" y="0"/>
                  </a:lnTo>
                  <a:lnTo>
                    <a:pt x="0" y="0"/>
                  </a:lnTo>
                  <a:lnTo>
                    <a:pt x="0" y="3388"/>
                  </a:lnTo>
                </a:path>
              </a:pathLst>
            </a:cu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  <a:extLst/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nl-NL"/>
            </a:p>
          </p:txBody>
        </p:sp>
        <p:sp>
          <p:nvSpPr>
            <p:cNvPr id="9" name="Vrije vorm 8"/>
            <p:cNvSpPr/>
            <p:nvPr userDrawn="1"/>
          </p:nvSpPr>
          <p:spPr>
            <a:xfrm>
              <a:off x="10639652" y="-19050"/>
              <a:ext cx="1560593" cy="6324600"/>
            </a:xfrm>
            <a:custGeom>
              <a:avLst/>
              <a:gdLst>
                <a:gd name="connsiteX0" fmla="*/ 1543050 w 1543050"/>
                <a:gd name="connsiteY0" fmla="*/ 0 h 6324600"/>
                <a:gd name="connsiteX1" fmla="*/ 1524000 w 1543050"/>
                <a:gd name="connsiteY1" fmla="*/ 6324600 h 6324600"/>
                <a:gd name="connsiteX2" fmla="*/ 0 w 1543050"/>
                <a:gd name="connsiteY2" fmla="*/ 1562100 h 6324600"/>
                <a:gd name="connsiteX3" fmla="*/ 0 w 1543050"/>
                <a:gd name="connsiteY3" fmla="*/ 19050 h 6324600"/>
                <a:gd name="connsiteX4" fmla="*/ 1543050 w 1543050"/>
                <a:gd name="connsiteY4" fmla="*/ 0 h 6324600"/>
                <a:gd name="connsiteX0" fmla="*/ 1543050 w 1543050"/>
                <a:gd name="connsiteY0" fmla="*/ 0 h 6324600"/>
                <a:gd name="connsiteX1" fmla="*/ 1524000 w 1543050"/>
                <a:gd name="connsiteY1" fmla="*/ 6324600 h 6324600"/>
                <a:gd name="connsiteX2" fmla="*/ 0 w 1543050"/>
                <a:gd name="connsiteY2" fmla="*/ 1562100 h 6324600"/>
                <a:gd name="connsiteX3" fmla="*/ 0 w 1543050"/>
                <a:gd name="connsiteY3" fmla="*/ 19050 h 6324600"/>
                <a:gd name="connsiteX4" fmla="*/ 1543050 w 1543050"/>
                <a:gd name="connsiteY4" fmla="*/ 0 h 6324600"/>
                <a:gd name="connsiteX0" fmla="*/ 1543050 w 1543050"/>
                <a:gd name="connsiteY0" fmla="*/ 0 h 6324600"/>
                <a:gd name="connsiteX1" fmla="*/ 1524000 w 1543050"/>
                <a:gd name="connsiteY1" fmla="*/ 6324600 h 6324600"/>
                <a:gd name="connsiteX2" fmla="*/ 0 w 1543050"/>
                <a:gd name="connsiteY2" fmla="*/ 1562100 h 6324600"/>
                <a:gd name="connsiteX3" fmla="*/ 0 w 1543050"/>
                <a:gd name="connsiteY3" fmla="*/ 19050 h 6324600"/>
                <a:gd name="connsiteX4" fmla="*/ 1543050 w 1543050"/>
                <a:gd name="connsiteY4" fmla="*/ 0 h 6324600"/>
                <a:gd name="connsiteX0" fmla="*/ 1543055 w 1543055"/>
                <a:gd name="connsiteY0" fmla="*/ 0 h 6324601"/>
                <a:gd name="connsiteX1" fmla="*/ 1524005 w 1543055"/>
                <a:gd name="connsiteY1" fmla="*/ 6324600 h 6324601"/>
                <a:gd name="connsiteX2" fmla="*/ 5 w 1543055"/>
                <a:gd name="connsiteY2" fmla="*/ 19050 h 6324601"/>
                <a:gd name="connsiteX3" fmla="*/ 1543055 w 1543055"/>
                <a:gd name="connsiteY3" fmla="*/ 0 h 6324601"/>
                <a:gd name="connsiteX0" fmla="*/ 1543055 w 1551301"/>
                <a:gd name="connsiteY0" fmla="*/ 0 h 6324601"/>
                <a:gd name="connsiteX1" fmla="*/ 1551301 w 1551301"/>
                <a:gd name="connsiteY1" fmla="*/ 6324600 h 6324601"/>
                <a:gd name="connsiteX2" fmla="*/ 5 w 1551301"/>
                <a:gd name="connsiteY2" fmla="*/ 19050 h 6324601"/>
                <a:gd name="connsiteX3" fmla="*/ 1543055 w 1551301"/>
                <a:gd name="connsiteY3" fmla="*/ 0 h 6324601"/>
                <a:gd name="connsiteX0" fmla="*/ 1543057 w 1551303"/>
                <a:gd name="connsiteY0" fmla="*/ 0 h 6324600"/>
                <a:gd name="connsiteX1" fmla="*/ 1551303 w 1551303"/>
                <a:gd name="connsiteY1" fmla="*/ 6324600 h 6324600"/>
                <a:gd name="connsiteX2" fmla="*/ 7 w 1551303"/>
                <a:gd name="connsiteY2" fmla="*/ 19050 h 6324600"/>
                <a:gd name="connsiteX3" fmla="*/ 1543057 w 1551303"/>
                <a:gd name="connsiteY3" fmla="*/ 0 h 6324600"/>
                <a:gd name="connsiteX0" fmla="*/ 1543741 w 1551987"/>
                <a:gd name="connsiteY0" fmla="*/ 0 h 6324600"/>
                <a:gd name="connsiteX1" fmla="*/ 1551987 w 1551987"/>
                <a:gd name="connsiteY1" fmla="*/ 6324600 h 6324600"/>
                <a:gd name="connsiteX2" fmla="*/ 691 w 1551987"/>
                <a:gd name="connsiteY2" fmla="*/ 19050 h 6324600"/>
                <a:gd name="connsiteX3" fmla="*/ 1543741 w 1551987"/>
                <a:gd name="connsiteY3" fmla="*/ 0 h 6324600"/>
                <a:gd name="connsiteX0" fmla="*/ 1551277 w 1559523"/>
                <a:gd name="connsiteY0" fmla="*/ 0 h 6324600"/>
                <a:gd name="connsiteX1" fmla="*/ 1559523 w 1559523"/>
                <a:gd name="connsiteY1" fmla="*/ 6324600 h 6324600"/>
                <a:gd name="connsiteX2" fmla="*/ 8227 w 1559523"/>
                <a:gd name="connsiteY2" fmla="*/ 19050 h 6324600"/>
                <a:gd name="connsiteX3" fmla="*/ 1551277 w 1559523"/>
                <a:gd name="connsiteY3" fmla="*/ 0 h 6324600"/>
                <a:gd name="connsiteX0" fmla="*/ 1552347 w 1560593"/>
                <a:gd name="connsiteY0" fmla="*/ 0 h 6324600"/>
                <a:gd name="connsiteX1" fmla="*/ 1560593 w 1560593"/>
                <a:gd name="connsiteY1" fmla="*/ 6324600 h 6324600"/>
                <a:gd name="connsiteX2" fmla="*/ 9297 w 1560593"/>
                <a:gd name="connsiteY2" fmla="*/ 19050 h 6324600"/>
                <a:gd name="connsiteX3" fmla="*/ 1552347 w 1560593"/>
                <a:gd name="connsiteY3" fmla="*/ 0 h 632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0593" h="6324600">
                  <a:moveTo>
                    <a:pt x="1552347" y="0"/>
                  </a:moveTo>
                  <a:cubicBezTo>
                    <a:pt x="1555096" y="2108200"/>
                    <a:pt x="1557844" y="4216400"/>
                    <a:pt x="1560593" y="6324600"/>
                  </a:cubicBezTo>
                  <a:cubicBezTo>
                    <a:pt x="825746" y="5645387"/>
                    <a:pt x="-103060" y="4375907"/>
                    <a:pt x="9297" y="19050"/>
                  </a:cubicBezTo>
                  <a:lnTo>
                    <a:pt x="1552347" y="0"/>
                  </a:lnTo>
                  <a:close/>
                </a:path>
              </a:pathLst>
            </a:custGeom>
            <a:solidFill>
              <a:schemeClr val="bg2">
                <a:lumMod val="40000"/>
                <a:lumOff val="6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0" name="Vrije vorm 9"/>
            <p:cNvSpPr/>
            <p:nvPr userDrawn="1"/>
          </p:nvSpPr>
          <p:spPr>
            <a:xfrm>
              <a:off x="9728810" y="1543050"/>
              <a:ext cx="2463189" cy="5295900"/>
            </a:xfrm>
            <a:custGeom>
              <a:avLst/>
              <a:gdLst>
                <a:gd name="connsiteX0" fmla="*/ 2400300 w 2476500"/>
                <a:gd name="connsiteY0" fmla="*/ 0 h 5295900"/>
                <a:gd name="connsiteX1" fmla="*/ 19050 w 2476500"/>
                <a:gd name="connsiteY1" fmla="*/ 0 h 5295900"/>
                <a:gd name="connsiteX2" fmla="*/ 0 w 2476500"/>
                <a:gd name="connsiteY2" fmla="*/ 2266950 h 5295900"/>
                <a:gd name="connsiteX3" fmla="*/ 914400 w 2476500"/>
                <a:gd name="connsiteY3" fmla="*/ 5295900 h 5295900"/>
                <a:gd name="connsiteX4" fmla="*/ 2419350 w 2476500"/>
                <a:gd name="connsiteY4" fmla="*/ 5295900 h 5295900"/>
                <a:gd name="connsiteX5" fmla="*/ 2419350 w 2476500"/>
                <a:gd name="connsiteY5" fmla="*/ 57150 h 5295900"/>
                <a:gd name="connsiteX6" fmla="*/ 2476500 w 2476500"/>
                <a:gd name="connsiteY6" fmla="*/ 19050 h 5295900"/>
                <a:gd name="connsiteX0" fmla="*/ 2400300 w 2476500"/>
                <a:gd name="connsiteY0" fmla="*/ 0 h 5295900"/>
                <a:gd name="connsiteX1" fmla="*/ 19050 w 2476500"/>
                <a:gd name="connsiteY1" fmla="*/ 0 h 5295900"/>
                <a:gd name="connsiteX2" fmla="*/ 0 w 2476500"/>
                <a:gd name="connsiteY2" fmla="*/ 2266950 h 5295900"/>
                <a:gd name="connsiteX3" fmla="*/ 914400 w 2476500"/>
                <a:gd name="connsiteY3" fmla="*/ 5295900 h 5295900"/>
                <a:gd name="connsiteX4" fmla="*/ 2419350 w 2476500"/>
                <a:gd name="connsiteY4" fmla="*/ 5295900 h 5295900"/>
                <a:gd name="connsiteX5" fmla="*/ 2419350 w 2476500"/>
                <a:gd name="connsiteY5" fmla="*/ 57150 h 5295900"/>
                <a:gd name="connsiteX6" fmla="*/ 2476500 w 2476500"/>
                <a:gd name="connsiteY6" fmla="*/ 19050 h 5295900"/>
                <a:gd name="connsiteX0" fmla="*/ 2400300 w 2476500"/>
                <a:gd name="connsiteY0" fmla="*/ 0 h 5295900"/>
                <a:gd name="connsiteX1" fmla="*/ 19050 w 2476500"/>
                <a:gd name="connsiteY1" fmla="*/ 0 h 5295900"/>
                <a:gd name="connsiteX2" fmla="*/ 0 w 2476500"/>
                <a:gd name="connsiteY2" fmla="*/ 2266950 h 5295900"/>
                <a:gd name="connsiteX3" fmla="*/ 914400 w 2476500"/>
                <a:gd name="connsiteY3" fmla="*/ 5295900 h 5295900"/>
                <a:gd name="connsiteX4" fmla="*/ 2419350 w 2476500"/>
                <a:gd name="connsiteY4" fmla="*/ 5295900 h 5295900"/>
                <a:gd name="connsiteX5" fmla="*/ 2419350 w 2476500"/>
                <a:gd name="connsiteY5" fmla="*/ 57150 h 5295900"/>
                <a:gd name="connsiteX6" fmla="*/ 2476500 w 2476500"/>
                <a:gd name="connsiteY6" fmla="*/ 19050 h 5295900"/>
                <a:gd name="connsiteX0" fmla="*/ 2419350 w 2495550"/>
                <a:gd name="connsiteY0" fmla="*/ 0 h 5295900"/>
                <a:gd name="connsiteX1" fmla="*/ 38100 w 2495550"/>
                <a:gd name="connsiteY1" fmla="*/ 0 h 5295900"/>
                <a:gd name="connsiteX2" fmla="*/ 0 w 2495550"/>
                <a:gd name="connsiteY2" fmla="*/ 2209800 h 5295900"/>
                <a:gd name="connsiteX3" fmla="*/ 933450 w 2495550"/>
                <a:gd name="connsiteY3" fmla="*/ 5295900 h 5295900"/>
                <a:gd name="connsiteX4" fmla="*/ 2438400 w 2495550"/>
                <a:gd name="connsiteY4" fmla="*/ 5295900 h 5295900"/>
                <a:gd name="connsiteX5" fmla="*/ 2438400 w 2495550"/>
                <a:gd name="connsiteY5" fmla="*/ 57150 h 5295900"/>
                <a:gd name="connsiteX6" fmla="*/ 2495550 w 2495550"/>
                <a:gd name="connsiteY6" fmla="*/ 19050 h 5295900"/>
                <a:gd name="connsiteX0" fmla="*/ 2381250 w 2457450"/>
                <a:gd name="connsiteY0" fmla="*/ 0 h 5295900"/>
                <a:gd name="connsiteX1" fmla="*/ 0 w 2457450"/>
                <a:gd name="connsiteY1" fmla="*/ 0 h 5295900"/>
                <a:gd name="connsiteX2" fmla="*/ 895350 w 2457450"/>
                <a:gd name="connsiteY2" fmla="*/ 5295900 h 5295900"/>
                <a:gd name="connsiteX3" fmla="*/ 2400300 w 2457450"/>
                <a:gd name="connsiteY3" fmla="*/ 5295900 h 5295900"/>
                <a:gd name="connsiteX4" fmla="*/ 2400300 w 2457450"/>
                <a:gd name="connsiteY4" fmla="*/ 57150 h 5295900"/>
                <a:gd name="connsiteX5" fmla="*/ 2457450 w 2457450"/>
                <a:gd name="connsiteY5" fmla="*/ 19050 h 5295900"/>
                <a:gd name="connsiteX0" fmla="*/ 2422514 w 2498714"/>
                <a:gd name="connsiteY0" fmla="*/ 0 h 5295900"/>
                <a:gd name="connsiteX1" fmla="*/ 41264 w 2498714"/>
                <a:gd name="connsiteY1" fmla="*/ 0 h 5295900"/>
                <a:gd name="connsiteX2" fmla="*/ 936614 w 2498714"/>
                <a:gd name="connsiteY2" fmla="*/ 5295900 h 5295900"/>
                <a:gd name="connsiteX3" fmla="*/ 2441564 w 2498714"/>
                <a:gd name="connsiteY3" fmla="*/ 5295900 h 5295900"/>
                <a:gd name="connsiteX4" fmla="*/ 2441564 w 2498714"/>
                <a:gd name="connsiteY4" fmla="*/ 57150 h 5295900"/>
                <a:gd name="connsiteX5" fmla="*/ 2498714 w 2498714"/>
                <a:gd name="connsiteY5" fmla="*/ 19050 h 5295900"/>
                <a:gd name="connsiteX0" fmla="*/ 2444139 w 2520339"/>
                <a:gd name="connsiteY0" fmla="*/ 0 h 5295900"/>
                <a:gd name="connsiteX1" fmla="*/ 62889 w 2520339"/>
                <a:gd name="connsiteY1" fmla="*/ 0 h 5295900"/>
                <a:gd name="connsiteX2" fmla="*/ 958239 w 2520339"/>
                <a:gd name="connsiteY2" fmla="*/ 5295900 h 5295900"/>
                <a:gd name="connsiteX3" fmla="*/ 2463189 w 2520339"/>
                <a:gd name="connsiteY3" fmla="*/ 5295900 h 5295900"/>
                <a:gd name="connsiteX4" fmla="*/ 2463189 w 2520339"/>
                <a:gd name="connsiteY4" fmla="*/ 57150 h 5295900"/>
                <a:gd name="connsiteX5" fmla="*/ 2520339 w 2520339"/>
                <a:gd name="connsiteY5" fmla="*/ 19050 h 5295900"/>
                <a:gd name="connsiteX0" fmla="*/ 2444139 w 2463189"/>
                <a:gd name="connsiteY0" fmla="*/ 0 h 5295900"/>
                <a:gd name="connsiteX1" fmla="*/ 62889 w 2463189"/>
                <a:gd name="connsiteY1" fmla="*/ 0 h 5295900"/>
                <a:gd name="connsiteX2" fmla="*/ 958239 w 2463189"/>
                <a:gd name="connsiteY2" fmla="*/ 5295900 h 5295900"/>
                <a:gd name="connsiteX3" fmla="*/ 2463189 w 2463189"/>
                <a:gd name="connsiteY3" fmla="*/ 5295900 h 5295900"/>
                <a:gd name="connsiteX4" fmla="*/ 2463189 w 2463189"/>
                <a:gd name="connsiteY4" fmla="*/ 57150 h 5295900"/>
                <a:gd name="connsiteX0" fmla="*/ 2444139 w 2463189"/>
                <a:gd name="connsiteY0" fmla="*/ 0 h 5295900"/>
                <a:gd name="connsiteX1" fmla="*/ 62889 w 2463189"/>
                <a:gd name="connsiteY1" fmla="*/ 0 h 5295900"/>
                <a:gd name="connsiteX2" fmla="*/ 958239 w 2463189"/>
                <a:gd name="connsiteY2" fmla="*/ 5295900 h 5295900"/>
                <a:gd name="connsiteX3" fmla="*/ 2463189 w 2463189"/>
                <a:gd name="connsiteY3" fmla="*/ 5295900 h 5295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63189" h="5295900">
                  <a:moveTo>
                    <a:pt x="2444139" y="0"/>
                  </a:moveTo>
                  <a:lnTo>
                    <a:pt x="62889" y="0"/>
                  </a:lnTo>
                  <a:cubicBezTo>
                    <a:pt x="-172061" y="2641600"/>
                    <a:pt x="278789" y="3835400"/>
                    <a:pt x="958239" y="5295900"/>
                  </a:cubicBezTo>
                  <a:lnTo>
                    <a:pt x="2463189" y="5295900"/>
                  </a:lnTo>
                </a:path>
              </a:pathLst>
            </a:custGeom>
            <a:solidFill>
              <a:schemeClr val="bg2">
                <a:lumMod val="40000"/>
                <a:lumOff val="60000"/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5" name="Vrije vorm 14"/>
            <p:cNvSpPr/>
            <p:nvPr userDrawn="1"/>
          </p:nvSpPr>
          <p:spPr>
            <a:xfrm>
              <a:off x="0" y="5010150"/>
              <a:ext cx="12211050" cy="1866900"/>
            </a:xfrm>
            <a:custGeom>
              <a:avLst/>
              <a:gdLst>
                <a:gd name="connsiteX0" fmla="*/ 12211050 w 12211050"/>
                <a:gd name="connsiteY0" fmla="*/ 0 h 1866900"/>
                <a:gd name="connsiteX1" fmla="*/ 19050 w 12211050"/>
                <a:gd name="connsiteY1" fmla="*/ 1504950 h 1866900"/>
                <a:gd name="connsiteX2" fmla="*/ 0 w 12211050"/>
                <a:gd name="connsiteY2" fmla="*/ 1847850 h 1866900"/>
                <a:gd name="connsiteX3" fmla="*/ 12192000 w 12211050"/>
                <a:gd name="connsiteY3" fmla="*/ 1866900 h 1866900"/>
                <a:gd name="connsiteX4" fmla="*/ 12211050 w 12211050"/>
                <a:gd name="connsiteY4" fmla="*/ 0 h 1866900"/>
                <a:gd name="connsiteX0" fmla="*/ 12211050 w 12211050"/>
                <a:gd name="connsiteY0" fmla="*/ 0 h 1866900"/>
                <a:gd name="connsiteX1" fmla="*/ 19050 w 12211050"/>
                <a:gd name="connsiteY1" fmla="*/ 1504950 h 1866900"/>
                <a:gd name="connsiteX2" fmla="*/ 0 w 12211050"/>
                <a:gd name="connsiteY2" fmla="*/ 1847850 h 1866900"/>
                <a:gd name="connsiteX3" fmla="*/ 12192000 w 12211050"/>
                <a:gd name="connsiteY3" fmla="*/ 1866900 h 1866900"/>
                <a:gd name="connsiteX4" fmla="*/ 12211050 w 12211050"/>
                <a:gd name="connsiteY4" fmla="*/ 0 h 1866900"/>
                <a:gd name="connsiteX0" fmla="*/ 12211050 w 12211050"/>
                <a:gd name="connsiteY0" fmla="*/ 0 h 1866900"/>
                <a:gd name="connsiteX1" fmla="*/ 19050 w 12211050"/>
                <a:gd name="connsiteY1" fmla="*/ 1504950 h 1866900"/>
                <a:gd name="connsiteX2" fmla="*/ 0 w 12211050"/>
                <a:gd name="connsiteY2" fmla="*/ 1847850 h 1866900"/>
                <a:gd name="connsiteX3" fmla="*/ 12192000 w 12211050"/>
                <a:gd name="connsiteY3" fmla="*/ 1866900 h 1866900"/>
                <a:gd name="connsiteX4" fmla="*/ 12211050 w 12211050"/>
                <a:gd name="connsiteY4" fmla="*/ 0 h 1866900"/>
                <a:gd name="connsiteX0" fmla="*/ 12211050 w 12211050"/>
                <a:gd name="connsiteY0" fmla="*/ 0 h 1866900"/>
                <a:gd name="connsiteX1" fmla="*/ 19050 w 12211050"/>
                <a:gd name="connsiteY1" fmla="*/ 1504950 h 1866900"/>
                <a:gd name="connsiteX2" fmla="*/ 0 w 12211050"/>
                <a:gd name="connsiteY2" fmla="*/ 1847850 h 1866900"/>
                <a:gd name="connsiteX3" fmla="*/ 12192000 w 12211050"/>
                <a:gd name="connsiteY3" fmla="*/ 1866900 h 1866900"/>
                <a:gd name="connsiteX4" fmla="*/ 12211050 w 12211050"/>
                <a:gd name="connsiteY4" fmla="*/ 0 h 1866900"/>
                <a:gd name="connsiteX0" fmla="*/ 12211050 w 12211050"/>
                <a:gd name="connsiteY0" fmla="*/ 0 h 1866900"/>
                <a:gd name="connsiteX1" fmla="*/ 19050 w 12211050"/>
                <a:gd name="connsiteY1" fmla="*/ 1504950 h 1866900"/>
                <a:gd name="connsiteX2" fmla="*/ 0 w 12211050"/>
                <a:gd name="connsiteY2" fmla="*/ 1847850 h 1866900"/>
                <a:gd name="connsiteX3" fmla="*/ 12192000 w 12211050"/>
                <a:gd name="connsiteY3" fmla="*/ 1866900 h 1866900"/>
                <a:gd name="connsiteX4" fmla="*/ 12211050 w 12211050"/>
                <a:gd name="connsiteY4" fmla="*/ 0 h 1866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1050" h="1866900">
                  <a:moveTo>
                    <a:pt x="12211050" y="0"/>
                  </a:moveTo>
                  <a:cubicBezTo>
                    <a:pt x="9004300" y="82550"/>
                    <a:pt x="4464050" y="774700"/>
                    <a:pt x="19050" y="1504950"/>
                  </a:cubicBezTo>
                  <a:lnTo>
                    <a:pt x="0" y="1847850"/>
                  </a:lnTo>
                  <a:lnTo>
                    <a:pt x="12192000" y="1866900"/>
                  </a:lnTo>
                  <a:cubicBezTo>
                    <a:pt x="12184702" y="1804158"/>
                    <a:pt x="12191053" y="8151"/>
                    <a:pt x="12211050" y="0"/>
                  </a:cubicBezTo>
                  <a:close/>
                </a:path>
              </a:pathLst>
            </a:custGeom>
            <a:solidFill>
              <a:schemeClr val="bg2">
                <a:lumMod val="40000"/>
                <a:lumOff val="60000"/>
                <a:alpha val="5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  <p:sp>
        <p:nvSpPr>
          <p:cNvPr id="12" name="Tekstvak 11"/>
          <p:cNvSpPr txBox="1"/>
          <p:nvPr userDrawn="1"/>
        </p:nvSpPr>
        <p:spPr>
          <a:xfrm>
            <a:off x="6604000" y="-637401"/>
            <a:ext cx="5588000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nl-NL" b="1" smtClean="0">
                <a:solidFill>
                  <a:schemeClr val="tx2"/>
                </a:solidFill>
                <a:latin typeface="Century Gothic" panose="020B0502020202020204" pitchFamily="34" charset="0"/>
              </a:rPr>
              <a:t>Sub-hoofdstukslide</a:t>
            </a:r>
            <a:endParaRPr lang="nl-NL" b="1">
              <a:solidFill>
                <a:schemeClr val="tx2"/>
              </a:solidFill>
              <a:latin typeface="Century Gothic" panose="020B0502020202020204" pitchFamily="34" charset="0"/>
            </a:endParaRP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Info Support | Solid Innovator</a:t>
            </a:r>
            <a:endParaRPr lang="nl-NL" dirty="0"/>
          </a:p>
        </p:txBody>
      </p:sp>
      <p:pic>
        <p:nvPicPr>
          <p:cNvPr id="11" name="Afbeelding 10" descr="Info-Support-30cm-300DPI.png"/>
          <p:cNvPicPr>
            <a:picLocks noChangeAspect="1"/>
          </p:cNvPicPr>
          <p:nvPr userDrawn="1"/>
        </p:nvPicPr>
        <p:blipFill>
          <a:blip r:embed="rId2" cstate="print">
            <a:biLevel thresh="25000"/>
          </a:blip>
          <a:stretch>
            <a:fillRect/>
          </a:stretch>
        </p:blipFill>
        <p:spPr>
          <a:xfrm>
            <a:off x="10995868" y="6379456"/>
            <a:ext cx="1008490" cy="336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99976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0% tekst / 30%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990600" y="1625600"/>
            <a:ext cx="7137600" cy="4568825"/>
          </a:xfrm>
        </p:spPr>
        <p:txBody>
          <a:bodyPr vert="horz" lIns="0" rIns="360000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</a:p>
          <a:p>
            <a:pPr lvl="5"/>
            <a:r>
              <a:rPr lang="nl-NL" smtClean="0"/>
              <a:t>Zesde niveau</a:t>
            </a:r>
          </a:p>
          <a:p>
            <a:pPr lvl="6"/>
            <a:r>
              <a:rPr lang="nl-NL" smtClean="0"/>
              <a:t>Zevende niveau</a:t>
            </a:r>
          </a:p>
          <a:p>
            <a:pPr lvl="7"/>
            <a:r>
              <a:rPr lang="nl-NL" smtClean="0"/>
              <a:t>Achtste niveau</a:t>
            </a:r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Info Support | Solid Innovator</a:t>
            </a:r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A08D6-9DFB-4C35-B45B-631EDE7BFD1B}" type="slidenum">
              <a:rPr lang="nl-NL" smtClean="0"/>
              <a:t>‹#›</a:t>
            </a:fld>
            <a:endParaRPr lang="nl-NL"/>
          </a:p>
        </p:txBody>
      </p:sp>
      <p:sp>
        <p:nvSpPr>
          <p:cNvPr id="9" name="Tijdelijke aanduiding voor afbeelding 8"/>
          <p:cNvSpPr>
            <a:spLocks noGrp="1"/>
          </p:cNvSpPr>
          <p:nvPr>
            <p:ph type="pic" sz="quarter" idx="13" hasCustomPrompt="1"/>
          </p:nvPr>
        </p:nvSpPr>
        <p:spPr>
          <a:xfrm>
            <a:off x="8128200" y="720002"/>
            <a:ext cx="4063800" cy="5474424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 rIns="0" bIns="0" anchor="ctr"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nl-NL" smtClean="0"/>
              <a:t>Klik op onderstaand icoon </a:t>
            </a:r>
            <a:br>
              <a:rPr lang="nl-NL" smtClean="0"/>
            </a:br>
            <a:r>
              <a:rPr lang="nl-NL" smtClean="0"/>
              <a:t>om een video toe te voegen</a:t>
            </a:r>
            <a:br>
              <a:rPr lang="nl-NL" smtClean="0"/>
            </a:br>
            <a:r>
              <a:rPr lang="nl-NL" smtClean="0"/>
              <a:t/>
            </a:r>
            <a:br>
              <a:rPr lang="nl-NL" smtClean="0"/>
            </a:br>
            <a:r>
              <a:rPr lang="nl-NL" smtClean="0"/>
              <a:t/>
            </a:r>
            <a:br>
              <a:rPr lang="nl-NL" smtClean="0"/>
            </a:br>
            <a:r>
              <a:rPr lang="nl-NL" smtClean="0"/>
              <a:t>Problemen? Lees de instructievelden door aan de zijkant(en) van de slides voor extra hulp.</a:t>
            </a:r>
            <a:endParaRPr lang="nl-NL"/>
          </a:p>
        </p:txBody>
      </p:sp>
      <p:sp>
        <p:nvSpPr>
          <p:cNvPr id="10" name="Tijdelijke aanduiding voor titel 1"/>
          <p:cNvSpPr>
            <a:spLocks noGrp="1"/>
          </p:cNvSpPr>
          <p:nvPr>
            <p:ph type="title"/>
          </p:nvPr>
        </p:nvSpPr>
        <p:spPr>
          <a:xfrm>
            <a:off x="990600" y="720001"/>
            <a:ext cx="7137600" cy="905599"/>
          </a:xfrm>
          <a:prstGeom prst="rect">
            <a:avLst/>
          </a:prstGeom>
        </p:spPr>
        <p:txBody>
          <a:bodyPr vert="horz" lIns="0" tIns="72000" rIns="180000" bIns="0" rtlCol="0" anchor="ctr">
            <a:noAutofit/>
          </a:bodyPr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12" name="Tekstvak 11"/>
          <p:cNvSpPr txBox="1"/>
          <p:nvPr userDrawn="1"/>
        </p:nvSpPr>
        <p:spPr>
          <a:xfrm>
            <a:off x="6604000" y="-637401"/>
            <a:ext cx="5588000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nl-NL" b="1" smtClean="0">
                <a:solidFill>
                  <a:schemeClr val="tx2"/>
                </a:solidFill>
                <a:latin typeface="Century Gothic" panose="020B0502020202020204" pitchFamily="34" charset="0"/>
              </a:rPr>
              <a:t>70% tekst</a:t>
            </a:r>
            <a:r>
              <a:rPr lang="nl-NL" b="1" baseline="0" smtClean="0">
                <a:solidFill>
                  <a:schemeClr val="tx2"/>
                </a:solidFill>
                <a:latin typeface="Century Gothic" panose="020B0502020202020204" pitchFamily="34" charset="0"/>
              </a:rPr>
              <a:t> / 30% foto</a:t>
            </a:r>
            <a:endParaRPr lang="nl-NL" b="1">
              <a:solidFill>
                <a:schemeClr val="tx2"/>
              </a:solidFill>
              <a:latin typeface="Century Gothic" panose="020B0502020202020204" pitchFamily="34" charset="0"/>
            </a:endParaRPr>
          </a:p>
        </p:txBody>
      </p:sp>
      <p:sp>
        <p:nvSpPr>
          <p:cNvPr id="11" name="Tijdelijke aanduiding voor tekst 6"/>
          <p:cNvSpPr>
            <a:spLocks noGrp="1"/>
          </p:cNvSpPr>
          <p:nvPr>
            <p:ph type="body" sz="quarter" idx="14" hasCustomPrompt="1"/>
          </p:nvPr>
        </p:nvSpPr>
        <p:spPr>
          <a:xfrm>
            <a:off x="1466491" y="196059"/>
            <a:ext cx="6661709" cy="361226"/>
          </a:xfrm>
        </p:spPr>
        <p:txBody>
          <a:bodyPr anchor="ctr"/>
          <a:lstStyle>
            <a:lvl1pPr>
              <a:defRPr sz="12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</a:lstStyle>
          <a:p>
            <a:pPr lvl="0"/>
            <a:r>
              <a:rPr lang="nl-NL" smtClean="0"/>
              <a:t>Titel van de presentatie</a:t>
            </a:r>
            <a:endParaRPr lang="nl-NL"/>
          </a:p>
        </p:txBody>
      </p:sp>
      <p:grpSp>
        <p:nvGrpSpPr>
          <p:cNvPr id="65" name="Instructie Afbeelding &amp; Bijsnijden"/>
          <p:cNvGrpSpPr/>
          <p:nvPr userDrawn="1"/>
        </p:nvGrpSpPr>
        <p:grpSpPr>
          <a:xfrm>
            <a:off x="12346582" y="-5444"/>
            <a:ext cx="2733484" cy="6868888"/>
            <a:chOff x="12346582" y="-5444"/>
            <a:chExt cx="2733484" cy="6868888"/>
          </a:xfrm>
        </p:grpSpPr>
        <p:grpSp>
          <p:nvGrpSpPr>
            <p:cNvPr id="66" name="bijsnijden"/>
            <p:cNvGrpSpPr/>
            <p:nvPr userDrawn="1"/>
          </p:nvGrpSpPr>
          <p:grpSpPr>
            <a:xfrm>
              <a:off x="12346582" y="5717305"/>
              <a:ext cx="779464" cy="828260"/>
              <a:chOff x="13143038" y="5655940"/>
              <a:chExt cx="779464" cy="828260"/>
            </a:xfrm>
          </p:grpSpPr>
          <p:grpSp>
            <p:nvGrpSpPr>
              <p:cNvPr id="84" name="Groep 83"/>
              <p:cNvGrpSpPr/>
              <p:nvPr userDrawn="1"/>
            </p:nvGrpSpPr>
            <p:grpSpPr>
              <a:xfrm>
                <a:off x="13284702" y="5655940"/>
                <a:ext cx="518384" cy="468745"/>
                <a:chOff x="13352037" y="5715656"/>
                <a:chExt cx="383714" cy="346970"/>
              </a:xfrm>
            </p:grpSpPr>
            <p:sp>
              <p:nvSpPr>
                <p:cNvPr id="87" name="Rechthoek 86"/>
                <p:cNvSpPr/>
                <p:nvPr userDrawn="1"/>
              </p:nvSpPr>
              <p:spPr>
                <a:xfrm>
                  <a:off x="13377881" y="5717160"/>
                  <a:ext cx="324866" cy="270269"/>
                </a:xfrm>
                <a:prstGeom prst="rect">
                  <a:avLst/>
                </a:prstGeom>
                <a:noFill/>
                <a:ln w="9525">
                  <a:solidFill>
                    <a:schemeClr val="tx1">
                      <a:lumMod val="65000"/>
                      <a:lumOff val="35000"/>
                    </a:schemeClr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spcBef>
                      <a:spcPts val="350"/>
                    </a:spcBef>
                    <a:spcAft>
                      <a:spcPts val="350"/>
                    </a:spcAft>
                  </a:pPr>
                  <a:endParaRPr lang="nl-NL" sz="1600" dirty="0" smtClean="0">
                    <a:solidFill>
                      <a:schemeClr val="accent4"/>
                    </a:solidFill>
                    <a:latin typeface="+mj-lt"/>
                    <a:cs typeface="Segoe UI Light" panose="020B0502040204020203" pitchFamily="34" charset="0"/>
                  </a:endParaRPr>
                </a:p>
              </p:txBody>
            </p:sp>
            <p:pic>
              <p:nvPicPr>
                <p:cNvPr id="88" name="Afbeelding 87"/>
                <p:cNvPicPr>
                  <a:picLocks noChangeAspect="1"/>
                </p:cNvPicPr>
                <p:nvPr userDrawn="1"/>
              </p:nvPicPr>
              <p:blipFill rotWithShape="1"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15865"/>
                <a:stretch/>
              </p:blipFill>
              <p:spPr>
                <a:xfrm>
                  <a:off x="13352037" y="5715656"/>
                  <a:ext cx="231884" cy="275611"/>
                </a:xfrm>
                <a:prstGeom prst="rect">
                  <a:avLst/>
                </a:prstGeom>
                <a:ln w="9525">
                  <a:solidFill>
                    <a:schemeClr val="bg1">
                      <a:lumMod val="50000"/>
                    </a:schemeClr>
                  </a:solidFill>
                </a:ln>
              </p:spPr>
            </p:pic>
            <p:sp>
              <p:nvSpPr>
                <p:cNvPr id="89" name="L-vorm 88"/>
                <p:cNvSpPr/>
                <p:nvPr userDrawn="1"/>
              </p:nvSpPr>
              <p:spPr>
                <a:xfrm rot="5400000">
                  <a:off x="13595231" y="5922107"/>
                  <a:ext cx="129209" cy="151830"/>
                </a:xfrm>
                <a:prstGeom prst="corner">
                  <a:avLst>
                    <a:gd name="adj1" fmla="val 14726"/>
                    <a:gd name="adj2" fmla="val 14726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spcBef>
                      <a:spcPts val="350"/>
                    </a:spcBef>
                    <a:spcAft>
                      <a:spcPts val="350"/>
                    </a:spcAft>
                  </a:pPr>
                  <a:endParaRPr lang="nl-NL" sz="1600" dirty="0" smtClean="0">
                    <a:solidFill>
                      <a:schemeClr val="accent4"/>
                    </a:solidFill>
                    <a:latin typeface="+mj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90" name="L-vorm 89"/>
                <p:cNvSpPr/>
                <p:nvPr userDrawn="1"/>
              </p:nvSpPr>
              <p:spPr>
                <a:xfrm rot="5400000" flipH="1" flipV="1">
                  <a:off x="13571296" y="5896455"/>
                  <a:ext cx="129209" cy="151830"/>
                </a:xfrm>
                <a:prstGeom prst="corner">
                  <a:avLst>
                    <a:gd name="adj1" fmla="val 14726"/>
                    <a:gd name="adj2" fmla="val 14726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spcBef>
                      <a:spcPts val="350"/>
                    </a:spcBef>
                    <a:spcAft>
                      <a:spcPts val="350"/>
                    </a:spcAft>
                  </a:pPr>
                  <a:endParaRPr lang="nl-NL" sz="1600" dirty="0" smtClean="0">
                    <a:solidFill>
                      <a:schemeClr val="accent4"/>
                    </a:solidFill>
                    <a:latin typeface="+mj-lt"/>
                    <a:cs typeface="Segoe UI Light" panose="020B0502040204020203" pitchFamily="34" charset="0"/>
                  </a:endParaRPr>
                </a:p>
              </p:txBody>
            </p:sp>
          </p:grpSp>
          <p:sp>
            <p:nvSpPr>
              <p:cNvPr id="85" name="Tekstvak 76"/>
              <p:cNvSpPr txBox="1"/>
              <p:nvPr userDrawn="1"/>
            </p:nvSpPr>
            <p:spPr>
              <a:xfrm>
                <a:off x="13143038" y="6165304"/>
                <a:ext cx="779464" cy="2616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>
                <a:defPPr>
                  <a:defRPr lang="nl-N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050" b="1" i="0" u="none" strike="noStrike" kern="0" cap="none" spc="0" normalizeH="0" baseline="0" dirty="0" smtClean="0">
                    <a:ln>
                      <a:noFill/>
                    </a:ln>
                    <a:effectLst>
                      <a:outerShdw blurRad="25400" algn="ctr" rotWithShape="0">
                        <a:prstClr val="white"/>
                      </a:outerShdw>
                    </a:effectLst>
                    <a:uLnTx/>
                    <a:uFillTx/>
                    <a:latin typeface="+mj-lt"/>
                    <a:cs typeface="Segoe UI Light" panose="020B0502040204020203" pitchFamily="34" charset="0"/>
                  </a:rPr>
                  <a:t>Bijsnijden</a:t>
                </a:r>
              </a:p>
            </p:txBody>
          </p:sp>
          <p:sp>
            <p:nvSpPr>
              <p:cNvPr id="86" name="Rechthoekige driehoek 85"/>
              <p:cNvSpPr/>
              <p:nvPr userDrawn="1"/>
            </p:nvSpPr>
            <p:spPr>
              <a:xfrm rot="18900000">
                <a:off x="13499178" y="6417015"/>
                <a:ext cx="67185" cy="67185"/>
              </a:xfrm>
              <a:prstGeom prst="rt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50"/>
                  </a:spcBef>
                  <a:spcAft>
                    <a:spcPts val="350"/>
                  </a:spcAft>
                </a:pPr>
                <a:endParaRPr lang="nl-NL" sz="1600" dirty="0" smtClean="0">
                  <a:solidFill>
                    <a:schemeClr val="accent4"/>
                  </a:solidFill>
                  <a:latin typeface="+mj-lt"/>
                  <a:cs typeface="Segoe UI Light" panose="020B0502040204020203" pitchFamily="34" charset="0"/>
                </a:endParaRPr>
              </a:p>
            </p:txBody>
          </p:sp>
        </p:grpSp>
        <p:sp>
          <p:nvSpPr>
            <p:cNvPr id="67" name="Rechthoek 66"/>
            <p:cNvSpPr/>
            <p:nvPr/>
          </p:nvSpPr>
          <p:spPr>
            <a:xfrm>
              <a:off x="12483705" y="-5444"/>
              <a:ext cx="2584447" cy="28846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>
                <a:lnSpc>
                  <a:spcPct val="80000"/>
                </a:lnSpc>
              </a:pPr>
              <a:r>
                <a:rPr lang="nl-NL" sz="1600" b="1" kern="0" dirty="0" smtClean="0">
                  <a:solidFill>
                    <a:schemeClr val="tx2"/>
                  </a:solidFill>
                  <a:latin typeface="+mj-lt"/>
                  <a:cs typeface="Segoe UI Light" panose="020B0502040204020203" pitchFamily="34" charset="0"/>
                </a:rPr>
                <a:t>AFBEELDING INVOEGEN</a:t>
              </a:r>
              <a:endParaRPr lang="nl-NL" sz="1600" b="1" kern="0" dirty="0">
                <a:solidFill>
                  <a:schemeClr val="tx2"/>
                </a:solidFill>
                <a:latin typeface="+mj-lt"/>
                <a:cs typeface="Segoe UI Light" panose="020B0502040204020203" pitchFamily="34" charset="0"/>
              </a:endParaRPr>
            </a:p>
          </p:txBody>
        </p:sp>
        <p:sp>
          <p:nvSpPr>
            <p:cNvPr id="68" name="Tekstvak 33"/>
            <p:cNvSpPr txBox="1"/>
            <p:nvPr/>
          </p:nvSpPr>
          <p:spPr>
            <a:xfrm>
              <a:off x="12483705" y="974289"/>
              <a:ext cx="2584447" cy="224591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lvl="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nl-NL" sz="1200" kern="0" dirty="0">
                  <a:latin typeface="+mj-lt"/>
                  <a:cs typeface="Segoe UI Light" panose="020B0502040204020203" pitchFamily="34" charset="0"/>
                </a:rPr>
                <a:t>Klik op het icoon om een afbeelding</a:t>
              </a:r>
              <a:br>
                <a:rPr lang="nl-NL" sz="1200" kern="0" dirty="0">
                  <a:latin typeface="+mj-lt"/>
                  <a:cs typeface="Segoe UI Light" panose="020B0502040204020203" pitchFamily="34" charset="0"/>
                </a:rPr>
              </a:br>
              <a:r>
                <a:rPr lang="nl-NL" sz="1200" kern="0" dirty="0">
                  <a:latin typeface="+mj-lt"/>
                  <a:cs typeface="Segoe UI Light" panose="020B0502040204020203" pitchFamily="34" charset="0"/>
                </a:rPr>
                <a:t>in te voegen</a:t>
              </a:r>
            </a:p>
          </p:txBody>
        </p:sp>
        <p:sp>
          <p:nvSpPr>
            <p:cNvPr id="69" name="Tekstvak 33"/>
            <p:cNvSpPr txBox="1"/>
            <p:nvPr/>
          </p:nvSpPr>
          <p:spPr>
            <a:xfrm>
              <a:off x="12479311" y="3056156"/>
              <a:ext cx="2592287" cy="444851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lvl="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nl-NL" sz="1200" kern="0" dirty="0" smtClean="0">
                  <a:latin typeface="+mj-lt"/>
                  <a:cs typeface="Segoe UI Light" panose="020B0502040204020203" pitchFamily="34" charset="0"/>
                </a:rPr>
                <a:t>Selecteer de afbeelding die u wilt invoegen en klik op </a:t>
              </a:r>
              <a:r>
                <a:rPr lang="nl-NL" sz="1200" b="1" kern="0" dirty="0" smtClean="0">
                  <a:latin typeface="+mj-lt"/>
                  <a:cs typeface="Segoe UI Light" panose="020B0502040204020203" pitchFamily="34" charset="0"/>
                </a:rPr>
                <a:t>‘Invoegen’</a:t>
              </a:r>
              <a:endParaRPr lang="nl-NL" sz="1200" b="1" kern="0" dirty="0">
                <a:latin typeface="+mj-lt"/>
                <a:cs typeface="Segoe UI Light" panose="020B0502040204020203" pitchFamily="34" charset="0"/>
              </a:endParaRPr>
            </a:p>
          </p:txBody>
        </p:sp>
        <p:sp>
          <p:nvSpPr>
            <p:cNvPr id="70" name="Ovaal 69"/>
            <p:cNvSpPr/>
            <p:nvPr/>
          </p:nvSpPr>
          <p:spPr>
            <a:xfrm>
              <a:off x="12483705" y="491007"/>
              <a:ext cx="359927" cy="359927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36000" rIns="0" bIns="43200" rtlCol="0" anchor="ctr"/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400" b="0" i="0" u="none" strike="noStrike" kern="0" cap="none" spc="0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1</a:t>
              </a:r>
            </a:p>
          </p:txBody>
        </p:sp>
        <p:sp>
          <p:nvSpPr>
            <p:cNvPr id="71" name="Ovaal 70"/>
            <p:cNvSpPr/>
            <p:nvPr/>
          </p:nvSpPr>
          <p:spPr>
            <a:xfrm>
              <a:off x="12488780" y="2499796"/>
              <a:ext cx="359927" cy="359927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36000" rIns="0" bIns="43200" rtlCol="0" anchor="ctr"/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400" b="0" i="0" u="none" strike="noStrike" kern="0" cap="none" spc="0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2</a:t>
              </a:r>
            </a:p>
          </p:txBody>
        </p:sp>
        <p:cxnSp>
          <p:nvCxnSpPr>
            <p:cNvPr id="72" name="Rechte verbindingslijn 71"/>
            <p:cNvCxnSpPr/>
            <p:nvPr/>
          </p:nvCxnSpPr>
          <p:spPr>
            <a:xfrm>
              <a:off x="12487778" y="283020"/>
              <a:ext cx="2592288" cy="0"/>
            </a:xfrm>
            <a:prstGeom prst="line">
              <a:avLst/>
            </a:prstGeom>
            <a:noFill/>
            <a:ln w="9525" cap="flat" cmpd="sng" algn="ctr">
              <a:solidFill>
                <a:schemeClr val="tx2"/>
              </a:solidFill>
              <a:prstDash val="solid"/>
            </a:ln>
            <a:effectLst/>
          </p:spPr>
        </p:cxnSp>
        <p:cxnSp>
          <p:nvCxnSpPr>
            <p:cNvPr id="73" name="Rechte verbindingslijn 72"/>
            <p:cNvCxnSpPr/>
            <p:nvPr/>
          </p:nvCxnSpPr>
          <p:spPr>
            <a:xfrm>
              <a:off x="12479311" y="2303362"/>
              <a:ext cx="2592288" cy="0"/>
            </a:xfrm>
            <a:prstGeom prst="line">
              <a:avLst/>
            </a:prstGeom>
            <a:noFill/>
            <a:ln w="9525" cap="flat" cmpd="sng" algn="ctr">
              <a:solidFill>
                <a:schemeClr val="tx2"/>
              </a:solidFill>
              <a:prstDash val="solid"/>
            </a:ln>
            <a:effectLst/>
          </p:spPr>
        </p:cxnSp>
        <p:cxnSp>
          <p:nvCxnSpPr>
            <p:cNvPr id="74" name="Rechte verbindingslijn 73"/>
            <p:cNvCxnSpPr/>
            <p:nvPr/>
          </p:nvCxnSpPr>
          <p:spPr>
            <a:xfrm>
              <a:off x="12470972" y="4334476"/>
              <a:ext cx="2608001" cy="0"/>
            </a:xfrm>
            <a:prstGeom prst="line">
              <a:avLst/>
            </a:prstGeom>
            <a:noFill/>
            <a:ln w="9525" cap="flat" cmpd="sng" algn="ctr">
              <a:solidFill>
                <a:schemeClr val="tx2"/>
              </a:solidFill>
              <a:prstDash val="solid"/>
            </a:ln>
            <a:effectLst/>
          </p:spPr>
        </p:cxnSp>
        <p:pic>
          <p:nvPicPr>
            <p:cNvPr id="75" name="Icoontje afbeelding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88780" y="1490583"/>
              <a:ext cx="521075" cy="521075"/>
            </a:xfrm>
            <a:prstGeom prst="rect">
              <a:avLst/>
            </a:prstGeom>
          </p:spPr>
        </p:pic>
        <p:sp>
          <p:nvSpPr>
            <p:cNvPr id="76" name="Tekstvak 33"/>
            <p:cNvSpPr txBox="1"/>
            <p:nvPr/>
          </p:nvSpPr>
          <p:spPr>
            <a:xfrm>
              <a:off x="12479311" y="5017802"/>
              <a:ext cx="2588841" cy="400006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lvl="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nl-NL" sz="1200" kern="0" dirty="0" smtClean="0">
                  <a:latin typeface="+mj-lt"/>
                  <a:cs typeface="Segoe UI Light" panose="020B0502040204020203" pitchFamily="34" charset="0"/>
                </a:rPr>
                <a:t>Als u de afbeelding wilt schalen of verslepen, ga naar </a:t>
              </a:r>
              <a:r>
                <a:rPr lang="nl-NL" sz="1200" b="1" kern="0" dirty="0" smtClean="0">
                  <a:latin typeface="+mj-lt"/>
                  <a:cs typeface="Segoe UI Light" panose="020B0502040204020203" pitchFamily="34" charset="0"/>
                </a:rPr>
                <a:t>‘Hulpmiddelen voor afbeeldingen’ </a:t>
              </a:r>
              <a:r>
                <a:rPr lang="nl-NL" sz="1200" kern="0" dirty="0" smtClean="0">
                  <a:latin typeface="+mj-lt"/>
                  <a:cs typeface="Segoe UI Light" panose="020B0502040204020203" pitchFamily="34" charset="0"/>
                </a:rPr>
                <a:t>en klik op </a:t>
              </a:r>
              <a:r>
                <a:rPr lang="nl-NL" sz="1200" b="1" kern="0" dirty="0" smtClean="0">
                  <a:latin typeface="+mj-lt"/>
                  <a:cs typeface="Segoe UI Light" panose="020B0502040204020203" pitchFamily="34" charset="0"/>
                </a:rPr>
                <a:t>‘Bijsnijden’ </a:t>
              </a:r>
              <a:endParaRPr lang="nl-NL" sz="1200" b="1" kern="0" dirty="0">
                <a:latin typeface="+mj-lt"/>
                <a:cs typeface="Segoe UI Light" panose="020B0502040204020203" pitchFamily="34" charset="0"/>
              </a:endParaRPr>
            </a:p>
          </p:txBody>
        </p:sp>
        <p:sp>
          <p:nvSpPr>
            <p:cNvPr id="77" name="Ovaal 76"/>
            <p:cNvSpPr/>
            <p:nvPr/>
          </p:nvSpPr>
          <p:spPr>
            <a:xfrm>
              <a:off x="12488779" y="4532940"/>
              <a:ext cx="359927" cy="359927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36000" rIns="0" bIns="43200" rtlCol="0" anchor="ctr"/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400" b="0" i="0" u="none" strike="noStrike" kern="0" cap="none" spc="0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3</a:t>
              </a:r>
            </a:p>
          </p:txBody>
        </p:sp>
        <p:cxnSp>
          <p:nvCxnSpPr>
            <p:cNvPr id="78" name="Rechte verbindingslijn 77"/>
            <p:cNvCxnSpPr/>
            <p:nvPr/>
          </p:nvCxnSpPr>
          <p:spPr>
            <a:xfrm>
              <a:off x="12470972" y="6863444"/>
              <a:ext cx="2608001" cy="0"/>
            </a:xfrm>
            <a:prstGeom prst="line">
              <a:avLst/>
            </a:prstGeom>
            <a:noFill/>
            <a:ln w="9525" cap="flat" cmpd="sng" algn="ctr">
              <a:solidFill>
                <a:schemeClr val="tx2"/>
              </a:solidFill>
              <a:prstDash val="solid"/>
            </a:ln>
            <a:effectLst/>
          </p:spPr>
        </p:cxnSp>
        <p:grpSp>
          <p:nvGrpSpPr>
            <p:cNvPr id="79" name="Groep 78"/>
            <p:cNvGrpSpPr/>
            <p:nvPr/>
          </p:nvGrpSpPr>
          <p:grpSpPr>
            <a:xfrm>
              <a:off x="12483705" y="3745117"/>
              <a:ext cx="1114138" cy="297656"/>
              <a:chOff x="13560784" y="3471416"/>
              <a:chExt cx="1114138" cy="297656"/>
            </a:xfrm>
          </p:grpSpPr>
          <p:sp>
            <p:nvSpPr>
              <p:cNvPr id="80" name="Afgeronde rechthoek 79"/>
              <p:cNvSpPr/>
              <p:nvPr/>
            </p:nvSpPr>
            <p:spPr>
              <a:xfrm>
                <a:off x="13560784" y="3471416"/>
                <a:ext cx="1114138" cy="297656"/>
              </a:xfrm>
              <a:prstGeom prst="roundRect">
                <a:avLst/>
              </a:prstGeom>
              <a:gradFill flip="none" rotWithShape="1">
                <a:gsLst>
                  <a:gs pos="4000">
                    <a:srgbClr val="00B0F0"/>
                  </a:gs>
                  <a:gs pos="0">
                    <a:srgbClr val="0070C0"/>
                  </a:gs>
                  <a:gs pos="100000">
                    <a:srgbClr val="0070C0"/>
                  </a:gs>
                  <a:gs pos="12000">
                    <a:srgbClr val="D1EAFF"/>
                  </a:gs>
                  <a:gs pos="96000">
                    <a:srgbClr val="00B0F0"/>
                  </a:gs>
                  <a:gs pos="89000">
                    <a:srgbClr val="DDF4FF"/>
                  </a:gs>
                  <a:gs pos="43000">
                    <a:srgbClr val="D1EAFF"/>
                  </a:gs>
                  <a:gs pos="51000">
                    <a:srgbClr val="DDF4FF"/>
                  </a:gs>
                </a:gsLst>
                <a:lin ang="16200000" scaled="1"/>
                <a:tileRect/>
              </a:gradFill>
              <a:ln w="63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dirty="0">
                  <a:latin typeface="+mj-lt"/>
                </a:endParaRPr>
              </a:p>
            </p:txBody>
          </p:sp>
          <p:sp>
            <p:nvSpPr>
              <p:cNvPr id="81" name="Tekstvak 81"/>
              <p:cNvSpPr txBox="1"/>
              <p:nvPr/>
            </p:nvSpPr>
            <p:spPr>
              <a:xfrm>
                <a:off x="13573594" y="3501896"/>
                <a:ext cx="888311" cy="246221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>
                <a:defPPr>
                  <a:defRPr lang="nl-NL"/>
                </a:defPPr>
                <a:lvl1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900" i="0" u="none" strike="noStrike" kern="0" cap="none" spc="0" normalizeH="0" baseline="0">
                    <a:ln>
                      <a:noFill/>
                    </a:ln>
                    <a:effectLst>
                      <a:outerShdw blurRad="25400" algn="ctr" rotWithShape="0">
                        <a:prstClr val="white"/>
                      </a:outerShdw>
                    </a:effectLst>
                    <a:uLnTx/>
                    <a:uFillTx/>
                    <a:latin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Arial" charset="0"/>
                    <a:cs typeface="Arial" charset="0"/>
                  </a:defRPr>
                </a:lvl2pPr>
                <a:lvl3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Arial" charset="0"/>
                    <a:cs typeface="Arial" charset="0"/>
                  </a:defRPr>
                </a:lvl3pPr>
                <a:lvl4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Arial" charset="0"/>
                    <a:cs typeface="Arial" charset="0"/>
                  </a:defRPr>
                </a:lvl4pPr>
                <a:lvl5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Arial" charset="0"/>
                    <a:cs typeface="Arial" charset="0"/>
                  </a:defRPr>
                </a:lvl5pPr>
                <a:lvl6pPr>
                  <a:defRPr>
                    <a:latin typeface="Arial" charset="0"/>
                    <a:cs typeface="Arial" charset="0"/>
                  </a:defRPr>
                </a:lvl6pPr>
                <a:lvl7pPr>
                  <a:defRPr>
                    <a:latin typeface="Arial" charset="0"/>
                    <a:cs typeface="Arial" charset="0"/>
                  </a:defRPr>
                </a:lvl7pPr>
                <a:lvl8pPr>
                  <a:defRPr>
                    <a:latin typeface="Arial" charset="0"/>
                    <a:cs typeface="Arial" charset="0"/>
                  </a:defRPr>
                </a:lvl8pPr>
                <a:lvl9pPr>
                  <a:defRPr>
                    <a:latin typeface="Arial" charset="0"/>
                    <a:cs typeface="Arial" charset="0"/>
                  </a:defRPr>
                </a:lvl9pPr>
              </a:lstStyle>
              <a:p>
                <a:r>
                  <a:rPr lang="nl-NL" sz="1000" dirty="0" smtClean="0">
                    <a:latin typeface="+mj-lt"/>
                  </a:rPr>
                  <a:t>Invoegen</a:t>
                </a:r>
                <a:endParaRPr lang="nl-NL" sz="1000" dirty="0">
                  <a:latin typeface="+mj-lt"/>
                </a:endParaRPr>
              </a:p>
            </p:txBody>
          </p:sp>
          <p:cxnSp>
            <p:nvCxnSpPr>
              <p:cNvPr id="82" name="Rechte verbindingslijn 81"/>
              <p:cNvCxnSpPr/>
              <p:nvPr/>
            </p:nvCxnSpPr>
            <p:spPr>
              <a:xfrm>
                <a:off x="14461905" y="3507058"/>
                <a:ext cx="0" cy="22443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3" name="Gelijkbenige driehoek 82"/>
              <p:cNvSpPr/>
              <p:nvPr/>
            </p:nvSpPr>
            <p:spPr>
              <a:xfrm rot="10800000">
                <a:off x="14518584" y="3600521"/>
                <a:ext cx="105309" cy="57157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nl-NL" dirty="0">
                  <a:latin typeface="+mj-lt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6042535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% tekst / 50%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990600" y="1625600"/>
            <a:ext cx="5105400" cy="4568825"/>
          </a:xfrm>
        </p:spPr>
        <p:txBody>
          <a:bodyPr vert="horz" lIns="0" rIns="360000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</a:p>
          <a:p>
            <a:pPr lvl="5"/>
            <a:r>
              <a:rPr lang="nl-NL" smtClean="0"/>
              <a:t>Zesde niveau</a:t>
            </a:r>
          </a:p>
          <a:p>
            <a:pPr lvl="6"/>
            <a:r>
              <a:rPr lang="nl-NL" smtClean="0"/>
              <a:t>Zevende niveau</a:t>
            </a:r>
          </a:p>
          <a:p>
            <a:pPr lvl="7"/>
            <a:r>
              <a:rPr lang="nl-NL" smtClean="0"/>
              <a:t>Achtste niveau</a:t>
            </a:r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Info Support | Solid Innovator</a:t>
            </a:r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A08D6-9DFB-4C35-B45B-631EDE7BFD1B}" type="slidenum">
              <a:rPr lang="nl-NL" smtClean="0"/>
              <a:t>‹#›</a:t>
            </a:fld>
            <a:endParaRPr lang="nl-NL"/>
          </a:p>
        </p:txBody>
      </p:sp>
      <p:sp>
        <p:nvSpPr>
          <p:cNvPr id="9" name="Tijdelijke aanduiding voor afbeelding 8"/>
          <p:cNvSpPr>
            <a:spLocks noGrp="1"/>
          </p:cNvSpPr>
          <p:nvPr>
            <p:ph type="pic" sz="quarter" idx="13" hasCustomPrompt="1"/>
          </p:nvPr>
        </p:nvSpPr>
        <p:spPr>
          <a:xfrm>
            <a:off x="6096000" y="720002"/>
            <a:ext cx="6096000" cy="5474424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 rIns="0" bIns="0" anchor="ctr" anchorCtr="0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r>
              <a:rPr lang="nl-NL" dirty="0" smtClean="0"/>
              <a:t>Klik op onderstaand icoon </a:t>
            </a:r>
            <a:br>
              <a:rPr lang="nl-NL" dirty="0" smtClean="0"/>
            </a:br>
            <a:r>
              <a:rPr lang="nl-NL" dirty="0" smtClean="0"/>
              <a:t>om een video toe te voegen</a:t>
            </a:r>
            <a:br>
              <a:rPr lang="nl-NL" dirty="0" smtClean="0"/>
            </a:br>
            <a:r>
              <a:rPr lang="nl-NL" dirty="0" smtClean="0"/>
              <a:t/>
            </a:r>
            <a:br>
              <a:rPr lang="nl-NL" dirty="0" smtClean="0"/>
            </a:br>
            <a:r>
              <a:rPr lang="nl-NL" dirty="0" smtClean="0"/>
              <a:t/>
            </a:r>
            <a:br>
              <a:rPr lang="nl-NL" dirty="0" smtClean="0"/>
            </a:br>
            <a:r>
              <a:rPr lang="nl-NL" dirty="0" smtClean="0"/>
              <a:t>Problemen? Lees de instructievelden door aan </a:t>
            </a:r>
            <a:br>
              <a:rPr lang="nl-NL" dirty="0" smtClean="0"/>
            </a:br>
            <a:r>
              <a:rPr lang="nl-NL" dirty="0" smtClean="0"/>
              <a:t>de zijkant(en) van de slides voor extra hulp.</a:t>
            </a:r>
            <a:endParaRPr lang="nl-NL" dirty="0"/>
          </a:p>
        </p:txBody>
      </p:sp>
      <p:sp>
        <p:nvSpPr>
          <p:cNvPr id="10" name="Tijdelijke aanduiding voor titel 1"/>
          <p:cNvSpPr>
            <a:spLocks noGrp="1"/>
          </p:cNvSpPr>
          <p:nvPr>
            <p:ph type="title"/>
          </p:nvPr>
        </p:nvSpPr>
        <p:spPr>
          <a:xfrm>
            <a:off x="990600" y="720001"/>
            <a:ext cx="5105400" cy="905599"/>
          </a:xfrm>
          <a:prstGeom prst="rect">
            <a:avLst/>
          </a:prstGeom>
        </p:spPr>
        <p:txBody>
          <a:bodyPr vert="horz" lIns="0" tIns="72000" rIns="180000" bIns="0" rtlCol="0" anchor="ctr">
            <a:noAutofit/>
          </a:bodyPr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12" name="Tekstvak 11"/>
          <p:cNvSpPr txBox="1"/>
          <p:nvPr userDrawn="1"/>
        </p:nvSpPr>
        <p:spPr>
          <a:xfrm>
            <a:off x="6604000" y="-637401"/>
            <a:ext cx="5588000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nl-NL" b="1" smtClean="0">
                <a:solidFill>
                  <a:schemeClr val="tx2"/>
                </a:solidFill>
                <a:latin typeface="Century Gothic" panose="020B0502020202020204" pitchFamily="34" charset="0"/>
              </a:rPr>
              <a:t>50% tekst</a:t>
            </a:r>
            <a:r>
              <a:rPr lang="nl-NL" b="1" baseline="0" smtClean="0">
                <a:solidFill>
                  <a:schemeClr val="tx2"/>
                </a:solidFill>
                <a:latin typeface="Century Gothic" panose="020B0502020202020204" pitchFamily="34" charset="0"/>
              </a:rPr>
              <a:t> / 50% foto</a:t>
            </a:r>
            <a:endParaRPr lang="nl-NL" b="1">
              <a:solidFill>
                <a:schemeClr val="tx2"/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13" name="Instructie Afbeelding &amp; Bijsnijden"/>
          <p:cNvGrpSpPr/>
          <p:nvPr userDrawn="1"/>
        </p:nvGrpSpPr>
        <p:grpSpPr>
          <a:xfrm>
            <a:off x="12346582" y="-5444"/>
            <a:ext cx="2733484" cy="6868888"/>
            <a:chOff x="12346582" y="-5444"/>
            <a:chExt cx="2733484" cy="6868888"/>
          </a:xfrm>
        </p:grpSpPr>
        <p:grpSp>
          <p:nvGrpSpPr>
            <p:cNvPr id="14" name="bijsnijden"/>
            <p:cNvGrpSpPr/>
            <p:nvPr userDrawn="1"/>
          </p:nvGrpSpPr>
          <p:grpSpPr>
            <a:xfrm>
              <a:off x="12346582" y="5717305"/>
              <a:ext cx="779464" cy="828260"/>
              <a:chOff x="13143038" y="5655940"/>
              <a:chExt cx="779464" cy="828260"/>
            </a:xfrm>
          </p:grpSpPr>
          <p:grpSp>
            <p:nvGrpSpPr>
              <p:cNvPr id="32" name="Groep 31"/>
              <p:cNvGrpSpPr/>
              <p:nvPr userDrawn="1"/>
            </p:nvGrpSpPr>
            <p:grpSpPr>
              <a:xfrm>
                <a:off x="13284702" y="5655940"/>
                <a:ext cx="518384" cy="468745"/>
                <a:chOff x="13352037" y="5715656"/>
                <a:chExt cx="383714" cy="346970"/>
              </a:xfrm>
            </p:grpSpPr>
            <p:sp>
              <p:nvSpPr>
                <p:cNvPr id="35" name="Rechthoek 34"/>
                <p:cNvSpPr/>
                <p:nvPr userDrawn="1"/>
              </p:nvSpPr>
              <p:spPr>
                <a:xfrm>
                  <a:off x="13377881" y="5717160"/>
                  <a:ext cx="324866" cy="270269"/>
                </a:xfrm>
                <a:prstGeom prst="rect">
                  <a:avLst/>
                </a:prstGeom>
                <a:noFill/>
                <a:ln w="9525">
                  <a:solidFill>
                    <a:schemeClr val="tx1">
                      <a:lumMod val="65000"/>
                      <a:lumOff val="35000"/>
                    </a:schemeClr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spcBef>
                      <a:spcPts val="350"/>
                    </a:spcBef>
                    <a:spcAft>
                      <a:spcPts val="350"/>
                    </a:spcAft>
                  </a:pPr>
                  <a:endParaRPr lang="nl-NL" sz="1600" dirty="0" smtClean="0">
                    <a:solidFill>
                      <a:schemeClr val="accent4"/>
                    </a:solidFill>
                    <a:latin typeface="+mj-lt"/>
                    <a:cs typeface="Segoe UI Light" panose="020B0502040204020203" pitchFamily="34" charset="0"/>
                  </a:endParaRPr>
                </a:p>
              </p:txBody>
            </p:sp>
            <p:pic>
              <p:nvPicPr>
                <p:cNvPr id="36" name="Afbeelding 35"/>
                <p:cNvPicPr>
                  <a:picLocks noChangeAspect="1"/>
                </p:cNvPicPr>
                <p:nvPr userDrawn="1"/>
              </p:nvPicPr>
              <p:blipFill rotWithShape="1"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15865"/>
                <a:stretch/>
              </p:blipFill>
              <p:spPr>
                <a:xfrm>
                  <a:off x="13352037" y="5715656"/>
                  <a:ext cx="231884" cy="275611"/>
                </a:xfrm>
                <a:prstGeom prst="rect">
                  <a:avLst/>
                </a:prstGeom>
                <a:ln w="9525">
                  <a:solidFill>
                    <a:schemeClr val="bg1">
                      <a:lumMod val="50000"/>
                    </a:schemeClr>
                  </a:solidFill>
                </a:ln>
              </p:spPr>
            </p:pic>
            <p:sp>
              <p:nvSpPr>
                <p:cNvPr id="37" name="L-vorm 36"/>
                <p:cNvSpPr/>
                <p:nvPr userDrawn="1"/>
              </p:nvSpPr>
              <p:spPr>
                <a:xfrm rot="5400000">
                  <a:off x="13595231" y="5922107"/>
                  <a:ext cx="129209" cy="151830"/>
                </a:xfrm>
                <a:prstGeom prst="corner">
                  <a:avLst>
                    <a:gd name="adj1" fmla="val 14726"/>
                    <a:gd name="adj2" fmla="val 14726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spcBef>
                      <a:spcPts val="350"/>
                    </a:spcBef>
                    <a:spcAft>
                      <a:spcPts val="350"/>
                    </a:spcAft>
                  </a:pPr>
                  <a:endParaRPr lang="nl-NL" sz="1600" dirty="0" smtClean="0">
                    <a:solidFill>
                      <a:schemeClr val="accent4"/>
                    </a:solidFill>
                    <a:latin typeface="+mj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38" name="L-vorm 37"/>
                <p:cNvSpPr/>
                <p:nvPr userDrawn="1"/>
              </p:nvSpPr>
              <p:spPr>
                <a:xfrm rot="5400000" flipH="1" flipV="1">
                  <a:off x="13571296" y="5896455"/>
                  <a:ext cx="129209" cy="151830"/>
                </a:xfrm>
                <a:prstGeom prst="corner">
                  <a:avLst>
                    <a:gd name="adj1" fmla="val 14726"/>
                    <a:gd name="adj2" fmla="val 14726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spcBef>
                      <a:spcPts val="350"/>
                    </a:spcBef>
                    <a:spcAft>
                      <a:spcPts val="350"/>
                    </a:spcAft>
                  </a:pPr>
                  <a:endParaRPr lang="nl-NL" sz="1600" dirty="0" smtClean="0">
                    <a:solidFill>
                      <a:schemeClr val="accent4"/>
                    </a:solidFill>
                    <a:latin typeface="+mj-lt"/>
                    <a:cs typeface="Segoe UI Light" panose="020B0502040204020203" pitchFamily="34" charset="0"/>
                  </a:endParaRPr>
                </a:p>
              </p:txBody>
            </p:sp>
          </p:grpSp>
          <p:sp>
            <p:nvSpPr>
              <p:cNvPr id="33" name="Tekstvak 76"/>
              <p:cNvSpPr txBox="1"/>
              <p:nvPr userDrawn="1"/>
            </p:nvSpPr>
            <p:spPr>
              <a:xfrm>
                <a:off x="13143038" y="6165304"/>
                <a:ext cx="779464" cy="2616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>
                <a:defPPr>
                  <a:defRPr lang="nl-N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050" b="1" i="0" u="none" strike="noStrike" kern="0" cap="none" spc="0" normalizeH="0" baseline="0" dirty="0" smtClean="0">
                    <a:ln>
                      <a:noFill/>
                    </a:ln>
                    <a:effectLst>
                      <a:outerShdw blurRad="25400" algn="ctr" rotWithShape="0">
                        <a:prstClr val="white"/>
                      </a:outerShdw>
                    </a:effectLst>
                    <a:uLnTx/>
                    <a:uFillTx/>
                    <a:latin typeface="+mj-lt"/>
                    <a:cs typeface="Segoe UI Light" panose="020B0502040204020203" pitchFamily="34" charset="0"/>
                  </a:rPr>
                  <a:t>Bijsnijden</a:t>
                </a:r>
              </a:p>
            </p:txBody>
          </p:sp>
          <p:sp>
            <p:nvSpPr>
              <p:cNvPr id="34" name="Rechthoekige driehoek 33"/>
              <p:cNvSpPr/>
              <p:nvPr userDrawn="1"/>
            </p:nvSpPr>
            <p:spPr>
              <a:xfrm rot="18900000">
                <a:off x="13499178" y="6417015"/>
                <a:ext cx="67185" cy="67185"/>
              </a:xfrm>
              <a:prstGeom prst="rt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50"/>
                  </a:spcBef>
                  <a:spcAft>
                    <a:spcPts val="350"/>
                  </a:spcAft>
                </a:pPr>
                <a:endParaRPr lang="nl-NL" sz="1600" dirty="0" smtClean="0">
                  <a:solidFill>
                    <a:schemeClr val="accent4"/>
                  </a:solidFill>
                  <a:latin typeface="+mj-lt"/>
                  <a:cs typeface="Segoe UI Light" panose="020B0502040204020203" pitchFamily="34" charset="0"/>
                </a:endParaRPr>
              </a:p>
            </p:txBody>
          </p:sp>
        </p:grpSp>
        <p:sp>
          <p:nvSpPr>
            <p:cNvPr id="15" name="Rechthoek 14"/>
            <p:cNvSpPr/>
            <p:nvPr/>
          </p:nvSpPr>
          <p:spPr>
            <a:xfrm>
              <a:off x="12483705" y="-5444"/>
              <a:ext cx="2584447" cy="28846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>
                <a:lnSpc>
                  <a:spcPct val="80000"/>
                </a:lnSpc>
              </a:pPr>
              <a:r>
                <a:rPr lang="nl-NL" sz="1600" b="1" kern="0" dirty="0" smtClean="0">
                  <a:solidFill>
                    <a:schemeClr val="tx2"/>
                  </a:solidFill>
                  <a:latin typeface="+mj-lt"/>
                  <a:cs typeface="Segoe UI Light" panose="020B0502040204020203" pitchFamily="34" charset="0"/>
                </a:rPr>
                <a:t>AFBEELDING INVOEGEN</a:t>
              </a:r>
              <a:endParaRPr lang="nl-NL" sz="1600" b="1" kern="0" dirty="0">
                <a:solidFill>
                  <a:schemeClr val="tx2"/>
                </a:solidFill>
                <a:latin typeface="+mj-lt"/>
                <a:cs typeface="Segoe UI Light" panose="020B0502040204020203" pitchFamily="34" charset="0"/>
              </a:endParaRPr>
            </a:p>
          </p:txBody>
        </p:sp>
        <p:sp>
          <p:nvSpPr>
            <p:cNvPr id="16" name="Tekstvak 33"/>
            <p:cNvSpPr txBox="1"/>
            <p:nvPr/>
          </p:nvSpPr>
          <p:spPr>
            <a:xfrm>
              <a:off x="12483705" y="974289"/>
              <a:ext cx="2584447" cy="224591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lvl="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nl-NL" sz="1200" kern="0" dirty="0">
                  <a:latin typeface="+mj-lt"/>
                  <a:cs typeface="Segoe UI Light" panose="020B0502040204020203" pitchFamily="34" charset="0"/>
                </a:rPr>
                <a:t>Klik op het icoon om een afbeelding</a:t>
              </a:r>
              <a:br>
                <a:rPr lang="nl-NL" sz="1200" kern="0" dirty="0">
                  <a:latin typeface="+mj-lt"/>
                  <a:cs typeface="Segoe UI Light" panose="020B0502040204020203" pitchFamily="34" charset="0"/>
                </a:rPr>
              </a:br>
              <a:r>
                <a:rPr lang="nl-NL" sz="1200" kern="0" dirty="0">
                  <a:latin typeface="+mj-lt"/>
                  <a:cs typeface="Segoe UI Light" panose="020B0502040204020203" pitchFamily="34" charset="0"/>
                </a:rPr>
                <a:t>in te voegen</a:t>
              </a:r>
            </a:p>
          </p:txBody>
        </p:sp>
        <p:sp>
          <p:nvSpPr>
            <p:cNvPr id="17" name="Tekstvak 33"/>
            <p:cNvSpPr txBox="1"/>
            <p:nvPr/>
          </p:nvSpPr>
          <p:spPr>
            <a:xfrm>
              <a:off x="12479311" y="3056156"/>
              <a:ext cx="2592287" cy="444851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lvl="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nl-NL" sz="1200" kern="0" dirty="0" smtClean="0">
                  <a:latin typeface="+mj-lt"/>
                  <a:cs typeface="Segoe UI Light" panose="020B0502040204020203" pitchFamily="34" charset="0"/>
                </a:rPr>
                <a:t>Selecteer de afbeelding die u wilt invoegen en klik op </a:t>
              </a:r>
              <a:r>
                <a:rPr lang="nl-NL" sz="1200" b="1" kern="0" dirty="0" smtClean="0">
                  <a:latin typeface="+mj-lt"/>
                  <a:cs typeface="Segoe UI Light" panose="020B0502040204020203" pitchFamily="34" charset="0"/>
                </a:rPr>
                <a:t>‘Invoegen’</a:t>
              </a:r>
              <a:endParaRPr lang="nl-NL" sz="1200" b="1" kern="0" dirty="0">
                <a:latin typeface="+mj-lt"/>
                <a:cs typeface="Segoe UI Light" panose="020B0502040204020203" pitchFamily="34" charset="0"/>
              </a:endParaRPr>
            </a:p>
          </p:txBody>
        </p:sp>
        <p:sp>
          <p:nvSpPr>
            <p:cNvPr id="18" name="Ovaal 17"/>
            <p:cNvSpPr/>
            <p:nvPr/>
          </p:nvSpPr>
          <p:spPr>
            <a:xfrm>
              <a:off x="12483705" y="491007"/>
              <a:ext cx="359927" cy="359927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36000" rIns="0" bIns="43200" rtlCol="0" anchor="ctr"/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400" b="0" i="0" u="none" strike="noStrike" kern="0" cap="none" spc="0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1</a:t>
              </a:r>
            </a:p>
          </p:txBody>
        </p:sp>
        <p:sp>
          <p:nvSpPr>
            <p:cNvPr id="19" name="Ovaal 18"/>
            <p:cNvSpPr/>
            <p:nvPr/>
          </p:nvSpPr>
          <p:spPr>
            <a:xfrm>
              <a:off x="12488780" y="2499796"/>
              <a:ext cx="359927" cy="359927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36000" rIns="0" bIns="43200" rtlCol="0" anchor="ctr"/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400" b="0" i="0" u="none" strike="noStrike" kern="0" cap="none" spc="0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2</a:t>
              </a:r>
            </a:p>
          </p:txBody>
        </p:sp>
        <p:cxnSp>
          <p:nvCxnSpPr>
            <p:cNvPr id="20" name="Rechte verbindingslijn 19"/>
            <p:cNvCxnSpPr/>
            <p:nvPr/>
          </p:nvCxnSpPr>
          <p:spPr>
            <a:xfrm>
              <a:off x="12487778" y="283020"/>
              <a:ext cx="2592288" cy="0"/>
            </a:xfrm>
            <a:prstGeom prst="line">
              <a:avLst/>
            </a:prstGeom>
            <a:noFill/>
            <a:ln w="9525" cap="flat" cmpd="sng" algn="ctr">
              <a:solidFill>
                <a:schemeClr val="tx2"/>
              </a:solidFill>
              <a:prstDash val="solid"/>
            </a:ln>
            <a:effectLst/>
          </p:spPr>
        </p:cxnSp>
        <p:cxnSp>
          <p:nvCxnSpPr>
            <p:cNvPr id="21" name="Rechte verbindingslijn 20"/>
            <p:cNvCxnSpPr/>
            <p:nvPr/>
          </p:nvCxnSpPr>
          <p:spPr>
            <a:xfrm>
              <a:off x="12479311" y="2303362"/>
              <a:ext cx="2592288" cy="0"/>
            </a:xfrm>
            <a:prstGeom prst="line">
              <a:avLst/>
            </a:prstGeom>
            <a:noFill/>
            <a:ln w="9525" cap="flat" cmpd="sng" algn="ctr">
              <a:solidFill>
                <a:schemeClr val="tx2"/>
              </a:solidFill>
              <a:prstDash val="solid"/>
            </a:ln>
            <a:effectLst/>
          </p:spPr>
        </p:cxnSp>
        <p:cxnSp>
          <p:nvCxnSpPr>
            <p:cNvPr id="22" name="Rechte verbindingslijn 21"/>
            <p:cNvCxnSpPr/>
            <p:nvPr/>
          </p:nvCxnSpPr>
          <p:spPr>
            <a:xfrm>
              <a:off x="12470972" y="4334476"/>
              <a:ext cx="2608001" cy="0"/>
            </a:xfrm>
            <a:prstGeom prst="line">
              <a:avLst/>
            </a:prstGeom>
            <a:noFill/>
            <a:ln w="9525" cap="flat" cmpd="sng" algn="ctr">
              <a:solidFill>
                <a:schemeClr val="tx2"/>
              </a:solidFill>
              <a:prstDash val="solid"/>
            </a:ln>
            <a:effectLst/>
          </p:spPr>
        </p:cxnSp>
        <p:pic>
          <p:nvPicPr>
            <p:cNvPr id="23" name="Icoontje afbeelding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88780" y="1490583"/>
              <a:ext cx="521075" cy="521075"/>
            </a:xfrm>
            <a:prstGeom prst="rect">
              <a:avLst/>
            </a:prstGeom>
          </p:spPr>
        </p:pic>
        <p:sp>
          <p:nvSpPr>
            <p:cNvPr id="24" name="Tekstvak 33"/>
            <p:cNvSpPr txBox="1"/>
            <p:nvPr/>
          </p:nvSpPr>
          <p:spPr>
            <a:xfrm>
              <a:off x="12479311" y="5017802"/>
              <a:ext cx="2588841" cy="400006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lvl="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nl-NL" sz="1200" kern="0" dirty="0" smtClean="0">
                  <a:latin typeface="+mj-lt"/>
                  <a:cs typeface="Segoe UI Light" panose="020B0502040204020203" pitchFamily="34" charset="0"/>
                </a:rPr>
                <a:t>Als u de afbeelding wilt schalen of verslepen, ga naar </a:t>
              </a:r>
              <a:r>
                <a:rPr lang="nl-NL" sz="1200" b="1" kern="0" dirty="0" smtClean="0">
                  <a:latin typeface="+mj-lt"/>
                  <a:cs typeface="Segoe UI Light" panose="020B0502040204020203" pitchFamily="34" charset="0"/>
                </a:rPr>
                <a:t>‘Hulpmiddelen voor afbeeldingen’ </a:t>
              </a:r>
              <a:r>
                <a:rPr lang="nl-NL" sz="1200" kern="0" dirty="0" smtClean="0">
                  <a:latin typeface="+mj-lt"/>
                  <a:cs typeface="Segoe UI Light" panose="020B0502040204020203" pitchFamily="34" charset="0"/>
                </a:rPr>
                <a:t>en klik op </a:t>
              </a:r>
              <a:r>
                <a:rPr lang="nl-NL" sz="1200" b="1" kern="0" dirty="0" smtClean="0">
                  <a:latin typeface="+mj-lt"/>
                  <a:cs typeface="Segoe UI Light" panose="020B0502040204020203" pitchFamily="34" charset="0"/>
                </a:rPr>
                <a:t>‘Bijsnijden’ </a:t>
              </a:r>
              <a:endParaRPr lang="nl-NL" sz="1200" b="1" kern="0" dirty="0">
                <a:latin typeface="+mj-lt"/>
                <a:cs typeface="Segoe UI Light" panose="020B0502040204020203" pitchFamily="34" charset="0"/>
              </a:endParaRPr>
            </a:p>
          </p:txBody>
        </p:sp>
        <p:sp>
          <p:nvSpPr>
            <p:cNvPr id="25" name="Ovaal 24"/>
            <p:cNvSpPr/>
            <p:nvPr/>
          </p:nvSpPr>
          <p:spPr>
            <a:xfrm>
              <a:off x="12488779" y="4532940"/>
              <a:ext cx="359927" cy="359927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36000" rIns="0" bIns="43200" rtlCol="0" anchor="ctr"/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400" b="0" i="0" u="none" strike="noStrike" kern="0" cap="none" spc="0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3</a:t>
              </a:r>
            </a:p>
          </p:txBody>
        </p:sp>
        <p:cxnSp>
          <p:nvCxnSpPr>
            <p:cNvPr id="26" name="Rechte verbindingslijn 25"/>
            <p:cNvCxnSpPr/>
            <p:nvPr/>
          </p:nvCxnSpPr>
          <p:spPr>
            <a:xfrm>
              <a:off x="12470972" y="6863444"/>
              <a:ext cx="2608001" cy="0"/>
            </a:xfrm>
            <a:prstGeom prst="line">
              <a:avLst/>
            </a:prstGeom>
            <a:noFill/>
            <a:ln w="9525" cap="flat" cmpd="sng" algn="ctr">
              <a:solidFill>
                <a:schemeClr val="tx2"/>
              </a:solidFill>
              <a:prstDash val="solid"/>
            </a:ln>
            <a:effectLst/>
          </p:spPr>
        </p:cxnSp>
        <p:grpSp>
          <p:nvGrpSpPr>
            <p:cNvPr id="27" name="Groep 26"/>
            <p:cNvGrpSpPr/>
            <p:nvPr/>
          </p:nvGrpSpPr>
          <p:grpSpPr>
            <a:xfrm>
              <a:off x="12483705" y="3745117"/>
              <a:ext cx="1114138" cy="297656"/>
              <a:chOff x="13560784" y="3471416"/>
              <a:chExt cx="1114138" cy="297656"/>
            </a:xfrm>
          </p:grpSpPr>
          <p:sp>
            <p:nvSpPr>
              <p:cNvPr id="28" name="Afgeronde rechthoek 27"/>
              <p:cNvSpPr/>
              <p:nvPr/>
            </p:nvSpPr>
            <p:spPr>
              <a:xfrm>
                <a:off x="13560784" y="3471416"/>
                <a:ext cx="1114138" cy="297656"/>
              </a:xfrm>
              <a:prstGeom prst="roundRect">
                <a:avLst/>
              </a:prstGeom>
              <a:gradFill flip="none" rotWithShape="1">
                <a:gsLst>
                  <a:gs pos="4000">
                    <a:srgbClr val="00B0F0"/>
                  </a:gs>
                  <a:gs pos="0">
                    <a:srgbClr val="0070C0"/>
                  </a:gs>
                  <a:gs pos="100000">
                    <a:srgbClr val="0070C0"/>
                  </a:gs>
                  <a:gs pos="12000">
                    <a:srgbClr val="D1EAFF"/>
                  </a:gs>
                  <a:gs pos="96000">
                    <a:srgbClr val="00B0F0"/>
                  </a:gs>
                  <a:gs pos="89000">
                    <a:srgbClr val="DDF4FF"/>
                  </a:gs>
                  <a:gs pos="43000">
                    <a:srgbClr val="D1EAFF"/>
                  </a:gs>
                  <a:gs pos="51000">
                    <a:srgbClr val="DDF4FF"/>
                  </a:gs>
                </a:gsLst>
                <a:lin ang="16200000" scaled="1"/>
                <a:tileRect/>
              </a:gradFill>
              <a:ln w="63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dirty="0">
                  <a:latin typeface="+mj-lt"/>
                </a:endParaRPr>
              </a:p>
            </p:txBody>
          </p:sp>
          <p:sp>
            <p:nvSpPr>
              <p:cNvPr id="29" name="Tekstvak 81"/>
              <p:cNvSpPr txBox="1"/>
              <p:nvPr/>
            </p:nvSpPr>
            <p:spPr>
              <a:xfrm>
                <a:off x="13573594" y="3501896"/>
                <a:ext cx="888311" cy="246221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>
                <a:defPPr>
                  <a:defRPr lang="nl-NL"/>
                </a:defPPr>
                <a:lvl1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900" i="0" u="none" strike="noStrike" kern="0" cap="none" spc="0" normalizeH="0" baseline="0">
                    <a:ln>
                      <a:noFill/>
                    </a:ln>
                    <a:effectLst>
                      <a:outerShdw blurRad="25400" algn="ctr" rotWithShape="0">
                        <a:prstClr val="white"/>
                      </a:outerShdw>
                    </a:effectLst>
                    <a:uLnTx/>
                    <a:uFillTx/>
                    <a:latin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Arial" charset="0"/>
                    <a:cs typeface="Arial" charset="0"/>
                  </a:defRPr>
                </a:lvl2pPr>
                <a:lvl3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Arial" charset="0"/>
                    <a:cs typeface="Arial" charset="0"/>
                  </a:defRPr>
                </a:lvl3pPr>
                <a:lvl4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Arial" charset="0"/>
                    <a:cs typeface="Arial" charset="0"/>
                  </a:defRPr>
                </a:lvl4pPr>
                <a:lvl5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Arial" charset="0"/>
                    <a:cs typeface="Arial" charset="0"/>
                  </a:defRPr>
                </a:lvl5pPr>
                <a:lvl6pPr>
                  <a:defRPr>
                    <a:latin typeface="Arial" charset="0"/>
                    <a:cs typeface="Arial" charset="0"/>
                  </a:defRPr>
                </a:lvl6pPr>
                <a:lvl7pPr>
                  <a:defRPr>
                    <a:latin typeface="Arial" charset="0"/>
                    <a:cs typeface="Arial" charset="0"/>
                  </a:defRPr>
                </a:lvl7pPr>
                <a:lvl8pPr>
                  <a:defRPr>
                    <a:latin typeface="Arial" charset="0"/>
                    <a:cs typeface="Arial" charset="0"/>
                  </a:defRPr>
                </a:lvl8pPr>
                <a:lvl9pPr>
                  <a:defRPr>
                    <a:latin typeface="Arial" charset="0"/>
                    <a:cs typeface="Arial" charset="0"/>
                  </a:defRPr>
                </a:lvl9pPr>
              </a:lstStyle>
              <a:p>
                <a:r>
                  <a:rPr lang="nl-NL" sz="1000" dirty="0" smtClean="0">
                    <a:latin typeface="+mj-lt"/>
                  </a:rPr>
                  <a:t>Invoegen</a:t>
                </a:r>
                <a:endParaRPr lang="nl-NL" sz="1000" dirty="0">
                  <a:latin typeface="+mj-lt"/>
                </a:endParaRPr>
              </a:p>
            </p:txBody>
          </p:sp>
          <p:cxnSp>
            <p:nvCxnSpPr>
              <p:cNvPr id="30" name="Rechte verbindingslijn 29"/>
              <p:cNvCxnSpPr/>
              <p:nvPr/>
            </p:nvCxnSpPr>
            <p:spPr>
              <a:xfrm>
                <a:off x="14461905" y="3507058"/>
                <a:ext cx="0" cy="22443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Gelijkbenige driehoek 30"/>
              <p:cNvSpPr/>
              <p:nvPr/>
            </p:nvSpPr>
            <p:spPr>
              <a:xfrm rot="10800000">
                <a:off x="14518584" y="3600521"/>
                <a:ext cx="105309" cy="57157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nl-NL" dirty="0">
                  <a:latin typeface="+mj-lt"/>
                </a:endParaRPr>
              </a:p>
            </p:txBody>
          </p:sp>
        </p:grpSp>
      </p:grpSp>
      <p:pic>
        <p:nvPicPr>
          <p:cNvPr id="39" name="Afbeelding 38" descr="Info-Support-30cm-300DPI.png"/>
          <p:cNvPicPr>
            <a:picLocks noChangeAspect="1"/>
          </p:cNvPicPr>
          <p:nvPr userDrawn="1"/>
        </p:nvPicPr>
        <p:blipFill>
          <a:blip r:embed="rId4" cstate="print">
            <a:biLevel thresh="25000"/>
          </a:blip>
          <a:stretch>
            <a:fillRect/>
          </a:stretch>
        </p:blipFill>
        <p:spPr>
          <a:xfrm>
            <a:off x="10995868" y="6379456"/>
            <a:ext cx="1008490" cy="336164"/>
          </a:xfrm>
          <a:prstGeom prst="rect">
            <a:avLst/>
          </a:prstGeom>
        </p:spPr>
      </p:pic>
      <p:sp>
        <p:nvSpPr>
          <p:cNvPr id="40" name="Tijdelijke aanduiding voor tekst 6"/>
          <p:cNvSpPr>
            <a:spLocks noGrp="1"/>
          </p:cNvSpPr>
          <p:nvPr>
            <p:ph type="body" sz="quarter" idx="14" hasCustomPrompt="1"/>
          </p:nvPr>
        </p:nvSpPr>
        <p:spPr>
          <a:xfrm>
            <a:off x="1466491" y="196059"/>
            <a:ext cx="6661709" cy="361226"/>
          </a:xfrm>
        </p:spPr>
        <p:txBody>
          <a:bodyPr anchor="ctr"/>
          <a:lstStyle>
            <a:lvl1pPr>
              <a:defRPr sz="12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</a:lstStyle>
          <a:p>
            <a:pPr lvl="0"/>
            <a:r>
              <a:rPr lang="nl-NL" smtClean="0"/>
              <a:t>Titel van de presentatie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8896977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% tekst / 50% (software)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66" r="12156"/>
          <a:stretch/>
        </p:blipFill>
        <p:spPr>
          <a:xfrm>
            <a:off x="6096000" y="720001"/>
            <a:ext cx="6095999" cy="5474424"/>
          </a:xfrm>
          <a:prstGeom prst="rect">
            <a:avLst/>
          </a:prstGeom>
        </p:spPr>
      </p:pic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990600" y="1625600"/>
            <a:ext cx="5105400" cy="4568825"/>
          </a:xfrm>
        </p:spPr>
        <p:txBody>
          <a:bodyPr vert="horz" lIns="0" rIns="360000"/>
          <a:lstStyle/>
          <a:p>
            <a:pPr lvl="0"/>
            <a:r>
              <a:rPr lang="nl-NL" dirty="0" smtClean="0"/>
              <a:t>Klik om de modelstijlen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</a:p>
          <a:p>
            <a:pPr lvl="5"/>
            <a:r>
              <a:rPr lang="nl-NL" dirty="0" smtClean="0"/>
              <a:t>Zesde niveau</a:t>
            </a:r>
          </a:p>
          <a:p>
            <a:pPr lvl="6"/>
            <a:r>
              <a:rPr lang="nl-NL" dirty="0" smtClean="0"/>
              <a:t>Zevende niveau</a:t>
            </a:r>
          </a:p>
          <a:p>
            <a:pPr lvl="7"/>
            <a:r>
              <a:rPr lang="nl-NL" dirty="0" smtClean="0"/>
              <a:t>Achtste niveau</a:t>
            </a:r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Info Support | Solid Innovator</a:t>
            </a:r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A08D6-9DFB-4C35-B45B-631EDE7BFD1B}" type="slidenum">
              <a:rPr lang="nl-NL" smtClean="0"/>
              <a:t>‹#›</a:t>
            </a:fld>
            <a:endParaRPr lang="nl-NL"/>
          </a:p>
        </p:txBody>
      </p:sp>
      <p:sp>
        <p:nvSpPr>
          <p:cNvPr id="10" name="Tijdelijke aanduiding voor titel 1"/>
          <p:cNvSpPr>
            <a:spLocks noGrp="1"/>
          </p:cNvSpPr>
          <p:nvPr>
            <p:ph type="title"/>
          </p:nvPr>
        </p:nvSpPr>
        <p:spPr>
          <a:xfrm>
            <a:off x="990600" y="720001"/>
            <a:ext cx="5105400" cy="905599"/>
          </a:xfrm>
          <a:prstGeom prst="rect">
            <a:avLst/>
          </a:prstGeom>
        </p:spPr>
        <p:txBody>
          <a:bodyPr vert="horz" lIns="0" tIns="72000" rIns="180000" bIns="0" rtlCol="0" anchor="ctr">
            <a:noAutofit/>
          </a:bodyPr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7" name="Rechthoek 6"/>
          <p:cNvSpPr/>
          <p:nvPr userDrawn="1"/>
        </p:nvSpPr>
        <p:spPr>
          <a:xfrm>
            <a:off x="7279874" y="2120732"/>
            <a:ext cx="3810401" cy="23870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Tijdelijke aanduiding voor afbeelding 8"/>
          <p:cNvSpPr>
            <a:spLocks noGrp="1"/>
          </p:cNvSpPr>
          <p:nvPr>
            <p:ph type="pic" sz="quarter" idx="13"/>
          </p:nvPr>
        </p:nvSpPr>
        <p:spPr>
          <a:xfrm>
            <a:off x="7276043" y="2117558"/>
            <a:ext cx="3818062" cy="2392530"/>
          </a:xfr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nl-NL"/>
          </a:p>
        </p:txBody>
      </p:sp>
      <p:sp>
        <p:nvSpPr>
          <p:cNvPr id="11" name="Tekstvak 10"/>
          <p:cNvSpPr txBox="1"/>
          <p:nvPr userDrawn="1"/>
        </p:nvSpPr>
        <p:spPr>
          <a:xfrm>
            <a:off x="6604000" y="-637401"/>
            <a:ext cx="5588000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nl-NL" b="1" smtClean="0">
                <a:solidFill>
                  <a:schemeClr val="tx2"/>
                </a:solidFill>
                <a:latin typeface="Century Gothic" panose="020B0502020202020204" pitchFamily="34" charset="0"/>
              </a:rPr>
              <a:t>50% tekst</a:t>
            </a:r>
            <a:r>
              <a:rPr lang="nl-NL" b="1" baseline="0" smtClean="0">
                <a:solidFill>
                  <a:schemeClr val="tx2"/>
                </a:solidFill>
                <a:latin typeface="Century Gothic" panose="020B0502020202020204" pitchFamily="34" charset="0"/>
              </a:rPr>
              <a:t> / 50% (software)foto</a:t>
            </a:r>
            <a:endParaRPr lang="nl-NL" b="1">
              <a:solidFill>
                <a:schemeClr val="tx2"/>
              </a:solidFill>
              <a:latin typeface="Century Gothic" panose="020B0502020202020204" pitchFamily="34" charset="0"/>
            </a:endParaRPr>
          </a:p>
        </p:txBody>
      </p:sp>
      <p:sp>
        <p:nvSpPr>
          <p:cNvPr id="13" name="Tijdelijke aanduiding voor tekst 6"/>
          <p:cNvSpPr>
            <a:spLocks noGrp="1"/>
          </p:cNvSpPr>
          <p:nvPr>
            <p:ph type="body" sz="quarter" idx="14" hasCustomPrompt="1"/>
          </p:nvPr>
        </p:nvSpPr>
        <p:spPr>
          <a:xfrm>
            <a:off x="1466491" y="196059"/>
            <a:ext cx="6661709" cy="361226"/>
          </a:xfrm>
        </p:spPr>
        <p:txBody>
          <a:bodyPr anchor="ctr"/>
          <a:lstStyle>
            <a:lvl1pPr>
              <a:defRPr sz="12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</a:lstStyle>
          <a:p>
            <a:pPr lvl="0"/>
            <a:r>
              <a:rPr lang="nl-NL" smtClean="0"/>
              <a:t>Titel van de presentatie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7503636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% tekst / 70%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990600" y="1625600"/>
            <a:ext cx="3073800" cy="4568825"/>
          </a:xfrm>
        </p:spPr>
        <p:txBody>
          <a:bodyPr vert="horz" lIns="0" rIns="360000"/>
          <a:lstStyle>
            <a:lvl2pPr>
              <a:spcBef>
                <a:spcPts val="300"/>
              </a:spcBef>
              <a:spcAft>
                <a:spcPts val="300"/>
              </a:spcAft>
              <a:defRPr/>
            </a:lvl2pPr>
            <a:lvl3pPr>
              <a:spcBef>
                <a:spcPts val="300"/>
              </a:spcBef>
              <a:spcAft>
                <a:spcPts val="300"/>
              </a:spcAft>
              <a:defRPr/>
            </a:lvl3pPr>
            <a:lvl4pPr>
              <a:spcBef>
                <a:spcPts val="300"/>
              </a:spcBef>
              <a:spcAft>
                <a:spcPts val="300"/>
              </a:spcAft>
              <a:defRPr/>
            </a:lvl4pPr>
            <a:lvl5pPr>
              <a:spcBef>
                <a:spcPts val="300"/>
              </a:spcBef>
              <a:spcAft>
                <a:spcPts val="300"/>
              </a:spcAft>
              <a:defRPr/>
            </a:lvl5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</a:p>
          <a:p>
            <a:pPr lvl="5"/>
            <a:r>
              <a:rPr lang="nl-NL" smtClean="0"/>
              <a:t>Zesde niveau</a:t>
            </a:r>
          </a:p>
          <a:p>
            <a:pPr lvl="6"/>
            <a:r>
              <a:rPr lang="nl-NL" smtClean="0"/>
              <a:t>Zevende niveau</a:t>
            </a:r>
          </a:p>
          <a:p>
            <a:pPr lvl="7"/>
            <a:r>
              <a:rPr lang="nl-NL" smtClean="0"/>
              <a:t>Achtste niveau</a:t>
            </a:r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Info Support | Solid Innovator</a:t>
            </a:r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A08D6-9DFB-4C35-B45B-631EDE7BFD1B}" type="slidenum">
              <a:rPr lang="nl-NL" smtClean="0"/>
              <a:t>‹#›</a:t>
            </a:fld>
            <a:endParaRPr lang="nl-NL"/>
          </a:p>
        </p:txBody>
      </p:sp>
      <p:sp>
        <p:nvSpPr>
          <p:cNvPr id="9" name="Tijdelijke aanduiding voor afbeelding 8"/>
          <p:cNvSpPr>
            <a:spLocks noGrp="1"/>
          </p:cNvSpPr>
          <p:nvPr>
            <p:ph type="pic" sz="quarter" idx="13" hasCustomPrompt="1"/>
          </p:nvPr>
        </p:nvSpPr>
        <p:spPr>
          <a:xfrm>
            <a:off x="4064400" y="720002"/>
            <a:ext cx="8127600" cy="5474424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 rIns="0" bIns="0"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r>
              <a:rPr lang="nl-NL" smtClean="0"/>
              <a:t>Klik op onderstaand icoon </a:t>
            </a:r>
            <a:br>
              <a:rPr lang="nl-NL" smtClean="0"/>
            </a:br>
            <a:r>
              <a:rPr lang="nl-NL" smtClean="0"/>
              <a:t>om een video toe te voegen</a:t>
            </a:r>
            <a:br>
              <a:rPr lang="nl-NL" smtClean="0"/>
            </a:br>
            <a:r>
              <a:rPr lang="nl-NL" smtClean="0"/>
              <a:t/>
            </a:r>
            <a:br>
              <a:rPr lang="nl-NL" smtClean="0"/>
            </a:br>
            <a:r>
              <a:rPr lang="nl-NL" smtClean="0"/>
              <a:t/>
            </a:r>
            <a:br>
              <a:rPr lang="nl-NL" smtClean="0"/>
            </a:br>
            <a:r>
              <a:rPr lang="nl-NL" smtClean="0"/>
              <a:t>Problemen? Lees de instructievelden door aan </a:t>
            </a:r>
            <a:br>
              <a:rPr lang="nl-NL" smtClean="0"/>
            </a:br>
            <a:r>
              <a:rPr lang="nl-NL" smtClean="0"/>
              <a:t>de zijkant(en) van de slides voor extra hulp.</a:t>
            </a:r>
            <a:endParaRPr lang="nl-NL"/>
          </a:p>
        </p:txBody>
      </p:sp>
      <p:sp>
        <p:nvSpPr>
          <p:cNvPr id="10" name="Tijdelijke aanduiding voor titel 1"/>
          <p:cNvSpPr>
            <a:spLocks noGrp="1"/>
          </p:cNvSpPr>
          <p:nvPr>
            <p:ph type="title"/>
          </p:nvPr>
        </p:nvSpPr>
        <p:spPr>
          <a:xfrm>
            <a:off x="990600" y="720001"/>
            <a:ext cx="3073800" cy="905599"/>
          </a:xfrm>
          <a:prstGeom prst="rect">
            <a:avLst/>
          </a:prstGeom>
        </p:spPr>
        <p:txBody>
          <a:bodyPr vert="horz" lIns="0" tIns="72000" rIns="180000" bIns="0" rtlCol="0" anchor="ctr">
            <a:noAutofit/>
          </a:bodyPr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11" name="Tekstvak 10"/>
          <p:cNvSpPr txBox="1"/>
          <p:nvPr userDrawn="1"/>
        </p:nvSpPr>
        <p:spPr>
          <a:xfrm>
            <a:off x="6604000" y="-637401"/>
            <a:ext cx="5588000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nl-NL" b="1" smtClean="0">
                <a:solidFill>
                  <a:schemeClr val="tx2"/>
                </a:solidFill>
                <a:latin typeface="Century Gothic" panose="020B0502020202020204" pitchFamily="34" charset="0"/>
              </a:rPr>
              <a:t>30% tekst</a:t>
            </a:r>
            <a:r>
              <a:rPr lang="nl-NL" b="1" baseline="0" smtClean="0">
                <a:solidFill>
                  <a:schemeClr val="tx2"/>
                </a:solidFill>
                <a:latin typeface="Century Gothic" panose="020B0502020202020204" pitchFamily="34" charset="0"/>
              </a:rPr>
              <a:t> / 70% foto</a:t>
            </a:r>
            <a:endParaRPr lang="nl-NL" b="1">
              <a:solidFill>
                <a:schemeClr val="tx2"/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13" name="Instructie Afbeelding &amp; Bijsnijden"/>
          <p:cNvGrpSpPr/>
          <p:nvPr userDrawn="1"/>
        </p:nvGrpSpPr>
        <p:grpSpPr>
          <a:xfrm>
            <a:off x="12346582" y="-5444"/>
            <a:ext cx="2733484" cy="6868888"/>
            <a:chOff x="12346582" y="-5444"/>
            <a:chExt cx="2733484" cy="6868888"/>
          </a:xfrm>
        </p:grpSpPr>
        <p:grpSp>
          <p:nvGrpSpPr>
            <p:cNvPr id="14" name="bijsnijden"/>
            <p:cNvGrpSpPr/>
            <p:nvPr userDrawn="1"/>
          </p:nvGrpSpPr>
          <p:grpSpPr>
            <a:xfrm>
              <a:off x="12346582" y="5717305"/>
              <a:ext cx="779464" cy="828260"/>
              <a:chOff x="13143038" y="5655940"/>
              <a:chExt cx="779464" cy="828260"/>
            </a:xfrm>
          </p:grpSpPr>
          <p:grpSp>
            <p:nvGrpSpPr>
              <p:cNvPr id="32" name="Groep 31"/>
              <p:cNvGrpSpPr/>
              <p:nvPr userDrawn="1"/>
            </p:nvGrpSpPr>
            <p:grpSpPr>
              <a:xfrm>
                <a:off x="13284702" y="5655940"/>
                <a:ext cx="518384" cy="468745"/>
                <a:chOff x="13352037" y="5715656"/>
                <a:chExt cx="383714" cy="346970"/>
              </a:xfrm>
            </p:grpSpPr>
            <p:sp>
              <p:nvSpPr>
                <p:cNvPr id="35" name="Rechthoek 34"/>
                <p:cNvSpPr/>
                <p:nvPr userDrawn="1"/>
              </p:nvSpPr>
              <p:spPr>
                <a:xfrm>
                  <a:off x="13377881" y="5717160"/>
                  <a:ext cx="324866" cy="270269"/>
                </a:xfrm>
                <a:prstGeom prst="rect">
                  <a:avLst/>
                </a:prstGeom>
                <a:noFill/>
                <a:ln w="9525">
                  <a:solidFill>
                    <a:schemeClr val="tx1">
                      <a:lumMod val="65000"/>
                      <a:lumOff val="35000"/>
                    </a:schemeClr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spcBef>
                      <a:spcPts val="350"/>
                    </a:spcBef>
                    <a:spcAft>
                      <a:spcPts val="350"/>
                    </a:spcAft>
                  </a:pPr>
                  <a:endParaRPr lang="nl-NL" sz="1600" dirty="0" smtClean="0">
                    <a:solidFill>
                      <a:schemeClr val="accent4"/>
                    </a:solidFill>
                    <a:latin typeface="+mj-lt"/>
                    <a:cs typeface="Segoe UI Light" panose="020B0502040204020203" pitchFamily="34" charset="0"/>
                  </a:endParaRPr>
                </a:p>
              </p:txBody>
            </p:sp>
            <p:pic>
              <p:nvPicPr>
                <p:cNvPr id="36" name="Afbeelding 35"/>
                <p:cNvPicPr>
                  <a:picLocks noChangeAspect="1"/>
                </p:cNvPicPr>
                <p:nvPr userDrawn="1"/>
              </p:nvPicPr>
              <p:blipFill rotWithShape="1"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15865"/>
                <a:stretch/>
              </p:blipFill>
              <p:spPr>
                <a:xfrm>
                  <a:off x="13352037" y="5715656"/>
                  <a:ext cx="231884" cy="275611"/>
                </a:xfrm>
                <a:prstGeom prst="rect">
                  <a:avLst/>
                </a:prstGeom>
                <a:ln w="9525">
                  <a:solidFill>
                    <a:schemeClr val="bg1">
                      <a:lumMod val="50000"/>
                    </a:schemeClr>
                  </a:solidFill>
                </a:ln>
              </p:spPr>
            </p:pic>
            <p:sp>
              <p:nvSpPr>
                <p:cNvPr id="37" name="L-vorm 36"/>
                <p:cNvSpPr/>
                <p:nvPr userDrawn="1"/>
              </p:nvSpPr>
              <p:spPr>
                <a:xfrm rot="5400000">
                  <a:off x="13595231" y="5922107"/>
                  <a:ext cx="129209" cy="151830"/>
                </a:xfrm>
                <a:prstGeom prst="corner">
                  <a:avLst>
                    <a:gd name="adj1" fmla="val 14726"/>
                    <a:gd name="adj2" fmla="val 14726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spcBef>
                      <a:spcPts val="350"/>
                    </a:spcBef>
                    <a:spcAft>
                      <a:spcPts val="350"/>
                    </a:spcAft>
                  </a:pPr>
                  <a:endParaRPr lang="nl-NL" sz="1600" dirty="0" smtClean="0">
                    <a:solidFill>
                      <a:schemeClr val="accent4"/>
                    </a:solidFill>
                    <a:latin typeface="+mj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38" name="L-vorm 37"/>
                <p:cNvSpPr/>
                <p:nvPr userDrawn="1"/>
              </p:nvSpPr>
              <p:spPr>
                <a:xfrm rot="5400000" flipH="1" flipV="1">
                  <a:off x="13571296" y="5896455"/>
                  <a:ext cx="129209" cy="151830"/>
                </a:xfrm>
                <a:prstGeom prst="corner">
                  <a:avLst>
                    <a:gd name="adj1" fmla="val 14726"/>
                    <a:gd name="adj2" fmla="val 14726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spcBef>
                      <a:spcPts val="350"/>
                    </a:spcBef>
                    <a:spcAft>
                      <a:spcPts val="350"/>
                    </a:spcAft>
                  </a:pPr>
                  <a:endParaRPr lang="nl-NL" sz="1600" dirty="0" smtClean="0">
                    <a:solidFill>
                      <a:schemeClr val="accent4"/>
                    </a:solidFill>
                    <a:latin typeface="+mj-lt"/>
                    <a:cs typeface="Segoe UI Light" panose="020B0502040204020203" pitchFamily="34" charset="0"/>
                  </a:endParaRPr>
                </a:p>
              </p:txBody>
            </p:sp>
          </p:grpSp>
          <p:sp>
            <p:nvSpPr>
              <p:cNvPr id="33" name="Tekstvak 76"/>
              <p:cNvSpPr txBox="1"/>
              <p:nvPr userDrawn="1"/>
            </p:nvSpPr>
            <p:spPr>
              <a:xfrm>
                <a:off x="13143038" y="6165304"/>
                <a:ext cx="779464" cy="2616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>
                <a:defPPr>
                  <a:defRPr lang="nl-N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050" b="1" i="0" u="none" strike="noStrike" kern="0" cap="none" spc="0" normalizeH="0" baseline="0" dirty="0" smtClean="0">
                    <a:ln>
                      <a:noFill/>
                    </a:ln>
                    <a:effectLst>
                      <a:outerShdw blurRad="25400" algn="ctr" rotWithShape="0">
                        <a:prstClr val="white"/>
                      </a:outerShdw>
                    </a:effectLst>
                    <a:uLnTx/>
                    <a:uFillTx/>
                    <a:latin typeface="+mj-lt"/>
                    <a:cs typeface="Segoe UI Light" panose="020B0502040204020203" pitchFamily="34" charset="0"/>
                  </a:rPr>
                  <a:t>Bijsnijden</a:t>
                </a:r>
              </a:p>
            </p:txBody>
          </p:sp>
          <p:sp>
            <p:nvSpPr>
              <p:cNvPr id="34" name="Rechthoekige driehoek 33"/>
              <p:cNvSpPr/>
              <p:nvPr userDrawn="1"/>
            </p:nvSpPr>
            <p:spPr>
              <a:xfrm rot="18900000">
                <a:off x="13499178" y="6417015"/>
                <a:ext cx="67185" cy="67185"/>
              </a:xfrm>
              <a:prstGeom prst="rt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50"/>
                  </a:spcBef>
                  <a:spcAft>
                    <a:spcPts val="350"/>
                  </a:spcAft>
                </a:pPr>
                <a:endParaRPr lang="nl-NL" sz="1600" dirty="0" smtClean="0">
                  <a:solidFill>
                    <a:schemeClr val="accent4"/>
                  </a:solidFill>
                  <a:latin typeface="+mj-lt"/>
                  <a:cs typeface="Segoe UI Light" panose="020B0502040204020203" pitchFamily="34" charset="0"/>
                </a:endParaRPr>
              </a:p>
            </p:txBody>
          </p:sp>
        </p:grpSp>
        <p:sp>
          <p:nvSpPr>
            <p:cNvPr id="15" name="Rechthoek 14"/>
            <p:cNvSpPr/>
            <p:nvPr/>
          </p:nvSpPr>
          <p:spPr>
            <a:xfrm>
              <a:off x="12483705" y="-5444"/>
              <a:ext cx="2584447" cy="28846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>
                <a:lnSpc>
                  <a:spcPct val="80000"/>
                </a:lnSpc>
              </a:pPr>
              <a:r>
                <a:rPr lang="nl-NL" sz="1600" b="1" kern="0" dirty="0" smtClean="0">
                  <a:solidFill>
                    <a:schemeClr val="tx2"/>
                  </a:solidFill>
                  <a:latin typeface="+mj-lt"/>
                  <a:cs typeface="Segoe UI Light" panose="020B0502040204020203" pitchFamily="34" charset="0"/>
                </a:rPr>
                <a:t>AFBEELDING INVOEGEN</a:t>
              </a:r>
              <a:endParaRPr lang="nl-NL" sz="1600" b="1" kern="0" dirty="0">
                <a:solidFill>
                  <a:schemeClr val="tx2"/>
                </a:solidFill>
                <a:latin typeface="+mj-lt"/>
                <a:cs typeface="Segoe UI Light" panose="020B0502040204020203" pitchFamily="34" charset="0"/>
              </a:endParaRPr>
            </a:p>
          </p:txBody>
        </p:sp>
        <p:sp>
          <p:nvSpPr>
            <p:cNvPr id="16" name="Tekstvak 33"/>
            <p:cNvSpPr txBox="1"/>
            <p:nvPr/>
          </p:nvSpPr>
          <p:spPr>
            <a:xfrm>
              <a:off x="12483705" y="974289"/>
              <a:ext cx="2584447" cy="224591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lvl="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nl-NL" sz="1200" kern="0" dirty="0">
                  <a:latin typeface="+mj-lt"/>
                  <a:cs typeface="Segoe UI Light" panose="020B0502040204020203" pitchFamily="34" charset="0"/>
                </a:rPr>
                <a:t>Klik op het icoon om een afbeelding</a:t>
              </a:r>
              <a:br>
                <a:rPr lang="nl-NL" sz="1200" kern="0" dirty="0">
                  <a:latin typeface="+mj-lt"/>
                  <a:cs typeface="Segoe UI Light" panose="020B0502040204020203" pitchFamily="34" charset="0"/>
                </a:rPr>
              </a:br>
              <a:r>
                <a:rPr lang="nl-NL" sz="1200" kern="0" dirty="0">
                  <a:latin typeface="+mj-lt"/>
                  <a:cs typeface="Segoe UI Light" panose="020B0502040204020203" pitchFamily="34" charset="0"/>
                </a:rPr>
                <a:t>in te voegen</a:t>
              </a:r>
            </a:p>
          </p:txBody>
        </p:sp>
        <p:sp>
          <p:nvSpPr>
            <p:cNvPr id="17" name="Tekstvak 33"/>
            <p:cNvSpPr txBox="1"/>
            <p:nvPr/>
          </p:nvSpPr>
          <p:spPr>
            <a:xfrm>
              <a:off x="12479311" y="3056156"/>
              <a:ext cx="2592287" cy="444851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lvl="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nl-NL" sz="1200" kern="0" dirty="0" smtClean="0">
                  <a:latin typeface="+mj-lt"/>
                  <a:cs typeface="Segoe UI Light" panose="020B0502040204020203" pitchFamily="34" charset="0"/>
                </a:rPr>
                <a:t>Selecteer de afbeelding die u wilt invoegen en klik op </a:t>
              </a:r>
              <a:r>
                <a:rPr lang="nl-NL" sz="1200" b="1" kern="0" dirty="0" smtClean="0">
                  <a:latin typeface="+mj-lt"/>
                  <a:cs typeface="Segoe UI Light" panose="020B0502040204020203" pitchFamily="34" charset="0"/>
                </a:rPr>
                <a:t>‘Invoegen’</a:t>
              </a:r>
              <a:endParaRPr lang="nl-NL" sz="1200" b="1" kern="0" dirty="0">
                <a:latin typeface="+mj-lt"/>
                <a:cs typeface="Segoe UI Light" panose="020B0502040204020203" pitchFamily="34" charset="0"/>
              </a:endParaRPr>
            </a:p>
          </p:txBody>
        </p:sp>
        <p:sp>
          <p:nvSpPr>
            <p:cNvPr id="18" name="Ovaal 17"/>
            <p:cNvSpPr/>
            <p:nvPr/>
          </p:nvSpPr>
          <p:spPr>
            <a:xfrm>
              <a:off x="12483705" y="491007"/>
              <a:ext cx="359927" cy="359927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36000" rIns="0" bIns="43200" rtlCol="0" anchor="ctr"/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400" b="0" i="0" u="none" strike="noStrike" kern="0" cap="none" spc="0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1</a:t>
              </a:r>
            </a:p>
          </p:txBody>
        </p:sp>
        <p:sp>
          <p:nvSpPr>
            <p:cNvPr id="19" name="Ovaal 18"/>
            <p:cNvSpPr/>
            <p:nvPr/>
          </p:nvSpPr>
          <p:spPr>
            <a:xfrm>
              <a:off x="12488780" y="2499796"/>
              <a:ext cx="359927" cy="359927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36000" rIns="0" bIns="43200" rtlCol="0" anchor="ctr"/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400" b="0" i="0" u="none" strike="noStrike" kern="0" cap="none" spc="0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2</a:t>
              </a:r>
            </a:p>
          </p:txBody>
        </p:sp>
        <p:cxnSp>
          <p:nvCxnSpPr>
            <p:cNvPr id="20" name="Rechte verbindingslijn 19"/>
            <p:cNvCxnSpPr/>
            <p:nvPr/>
          </p:nvCxnSpPr>
          <p:spPr>
            <a:xfrm>
              <a:off x="12487778" y="283020"/>
              <a:ext cx="2592288" cy="0"/>
            </a:xfrm>
            <a:prstGeom prst="line">
              <a:avLst/>
            </a:prstGeom>
            <a:noFill/>
            <a:ln w="9525" cap="flat" cmpd="sng" algn="ctr">
              <a:solidFill>
                <a:schemeClr val="tx2"/>
              </a:solidFill>
              <a:prstDash val="solid"/>
            </a:ln>
            <a:effectLst/>
          </p:spPr>
        </p:cxnSp>
        <p:cxnSp>
          <p:nvCxnSpPr>
            <p:cNvPr id="21" name="Rechte verbindingslijn 20"/>
            <p:cNvCxnSpPr/>
            <p:nvPr/>
          </p:nvCxnSpPr>
          <p:spPr>
            <a:xfrm>
              <a:off x="12479311" y="2303362"/>
              <a:ext cx="2592288" cy="0"/>
            </a:xfrm>
            <a:prstGeom prst="line">
              <a:avLst/>
            </a:prstGeom>
            <a:noFill/>
            <a:ln w="9525" cap="flat" cmpd="sng" algn="ctr">
              <a:solidFill>
                <a:schemeClr val="tx2"/>
              </a:solidFill>
              <a:prstDash val="solid"/>
            </a:ln>
            <a:effectLst/>
          </p:spPr>
        </p:cxnSp>
        <p:cxnSp>
          <p:nvCxnSpPr>
            <p:cNvPr id="22" name="Rechte verbindingslijn 21"/>
            <p:cNvCxnSpPr/>
            <p:nvPr/>
          </p:nvCxnSpPr>
          <p:spPr>
            <a:xfrm>
              <a:off x="12470972" y="4334476"/>
              <a:ext cx="2608001" cy="0"/>
            </a:xfrm>
            <a:prstGeom prst="line">
              <a:avLst/>
            </a:prstGeom>
            <a:noFill/>
            <a:ln w="9525" cap="flat" cmpd="sng" algn="ctr">
              <a:solidFill>
                <a:schemeClr val="tx2"/>
              </a:solidFill>
              <a:prstDash val="solid"/>
            </a:ln>
            <a:effectLst/>
          </p:spPr>
        </p:cxnSp>
        <p:pic>
          <p:nvPicPr>
            <p:cNvPr id="23" name="Icoontje afbeelding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88780" y="1490583"/>
              <a:ext cx="521075" cy="521075"/>
            </a:xfrm>
            <a:prstGeom prst="rect">
              <a:avLst/>
            </a:prstGeom>
          </p:spPr>
        </p:pic>
        <p:sp>
          <p:nvSpPr>
            <p:cNvPr id="24" name="Tekstvak 33"/>
            <p:cNvSpPr txBox="1"/>
            <p:nvPr/>
          </p:nvSpPr>
          <p:spPr>
            <a:xfrm>
              <a:off x="12479311" y="5017802"/>
              <a:ext cx="2588841" cy="400006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lvl="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nl-NL" sz="1200" kern="0" dirty="0" smtClean="0">
                  <a:latin typeface="+mj-lt"/>
                  <a:cs typeface="Segoe UI Light" panose="020B0502040204020203" pitchFamily="34" charset="0"/>
                </a:rPr>
                <a:t>Als u de afbeelding wilt schalen of verslepen, ga naar </a:t>
              </a:r>
              <a:r>
                <a:rPr lang="nl-NL" sz="1200" b="1" kern="0" dirty="0" smtClean="0">
                  <a:latin typeface="+mj-lt"/>
                  <a:cs typeface="Segoe UI Light" panose="020B0502040204020203" pitchFamily="34" charset="0"/>
                </a:rPr>
                <a:t>‘Hulpmiddelen voor afbeeldingen’ </a:t>
              </a:r>
              <a:r>
                <a:rPr lang="nl-NL" sz="1200" kern="0" dirty="0" smtClean="0">
                  <a:latin typeface="+mj-lt"/>
                  <a:cs typeface="Segoe UI Light" panose="020B0502040204020203" pitchFamily="34" charset="0"/>
                </a:rPr>
                <a:t>en klik op </a:t>
              </a:r>
              <a:r>
                <a:rPr lang="nl-NL" sz="1200" b="1" kern="0" dirty="0" smtClean="0">
                  <a:latin typeface="+mj-lt"/>
                  <a:cs typeface="Segoe UI Light" panose="020B0502040204020203" pitchFamily="34" charset="0"/>
                </a:rPr>
                <a:t>‘Bijsnijden’ </a:t>
              </a:r>
              <a:endParaRPr lang="nl-NL" sz="1200" b="1" kern="0" dirty="0">
                <a:latin typeface="+mj-lt"/>
                <a:cs typeface="Segoe UI Light" panose="020B0502040204020203" pitchFamily="34" charset="0"/>
              </a:endParaRPr>
            </a:p>
          </p:txBody>
        </p:sp>
        <p:sp>
          <p:nvSpPr>
            <p:cNvPr id="25" name="Ovaal 24"/>
            <p:cNvSpPr/>
            <p:nvPr/>
          </p:nvSpPr>
          <p:spPr>
            <a:xfrm>
              <a:off x="12488779" y="4532940"/>
              <a:ext cx="359927" cy="359927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36000" rIns="0" bIns="43200" rtlCol="0" anchor="ctr"/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400" b="0" i="0" u="none" strike="noStrike" kern="0" cap="none" spc="0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3</a:t>
              </a:r>
            </a:p>
          </p:txBody>
        </p:sp>
        <p:cxnSp>
          <p:nvCxnSpPr>
            <p:cNvPr id="26" name="Rechte verbindingslijn 25"/>
            <p:cNvCxnSpPr/>
            <p:nvPr/>
          </p:nvCxnSpPr>
          <p:spPr>
            <a:xfrm>
              <a:off x="12470972" y="6863444"/>
              <a:ext cx="2608001" cy="0"/>
            </a:xfrm>
            <a:prstGeom prst="line">
              <a:avLst/>
            </a:prstGeom>
            <a:noFill/>
            <a:ln w="9525" cap="flat" cmpd="sng" algn="ctr">
              <a:solidFill>
                <a:schemeClr val="tx2"/>
              </a:solidFill>
              <a:prstDash val="solid"/>
            </a:ln>
            <a:effectLst/>
          </p:spPr>
        </p:cxnSp>
        <p:grpSp>
          <p:nvGrpSpPr>
            <p:cNvPr id="27" name="Groep 26"/>
            <p:cNvGrpSpPr/>
            <p:nvPr/>
          </p:nvGrpSpPr>
          <p:grpSpPr>
            <a:xfrm>
              <a:off x="12483705" y="3745117"/>
              <a:ext cx="1114138" cy="297656"/>
              <a:chOff x="13560784" y="3471416"/>
              <a:chExt cx="1114138" cy="297656"/>
            </a:xfrm>
          </p:grpSpPr>
          <p:sp>
            <p:nvSpPr>
              <p:cNvPr id="28" name="Afgeronde rechthoek 27"/>
              <p:cNvSpPr/>
              <p:nvPr/>
            </p:nvSpPr>
            <p:spPr>
              <a:xfrm>
                <a:off x="13560784" y="3471416"/>
                <a:ext cx="1114138" cy="297656"/>
              </a:xfrm>
              <a:prstGeom prst="roundRect">
                <a:avLst/>
              </a:prstGeom>
              <a:gradFill flip="none" rotWithShape="1">
                <a:gsLst>
                  <a:gs pos="4000">
                    <a:srgbClr val="00B0F0"/>
                  </a:gs>
                  <a:gs pos="0">
                    <a:srgbClr val="0070C0"/>
                  </a:gs>
                  <a:gs pos="100000">
                    <a:srgbClr val="0070C0"/>
                  </a:gs>
                  <a:gs pos="12000">
                    <a:srgbClr val="D1EAFF"/>
                  </a:gs>
                  <a:gs pos="96000">
                    <a:srgbClr val="00B0F0"/>
                  </a:gs>
                  <a:gs pos="89000">
                    <a:srgbClr val="DDF4FF"/>
                  </a:gs>
                  <a:gs pos="43000">
                    <a:srgbClr val="D1EAFF"/>
                  </a:gs>
                  <a:gs pos="51000">
                    <a:srgbClr val="DDF4FF"/>
                  </a:gs>
                </a:gsLst>
                <a:lin ang="16200000" scaled="1"/>
                <a:tileRect/>
              </a:gradFill>
              <a:ln w="63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dirty="0">
                  <a:latin typeface="+mj-lt"/>
                </a:endParaRPr>
              </a:p>
            </p:txBody>
          </p:sp>
          <p:sp>
            <p:nvSpPr>
              <p:cNvPr id="29" name="Tekstvak 81"/>
              <p:cNvSpPr txBox="1"/>
              <p:nvPr/>
            </p:nvSpPr>
            <p:spPr>
              <a:xfrm>
                <a:off x="13573594" y="3501896"/>
                <a:ext cx="888311" cy="246221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>
                <a:defPPr>
                  <a:defRPr lang="nl-NL"/>
                </a:defPPr>
                <a:lvl1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900" i="0" u="none" strike="noStrike" kern="0" cap="none" spc="0" normalizeH="0" baseline="0">
                    <a:ln>
                      <a:noFill/>
                    </a:ln>
                    <a:effectLst>
                      <a:outerShdw blurRad="25400" algn="ctr" rotWithShape="0">
                        <a:prstClr val="white"/>
                      </a:outerShdw>
                    </a:effectLst>
                    <a:uLnTx/>
                    <a:uFillTx/>
                    <a:latin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Arial" charset="0"/>
                    <a:cs typeface="Arial" charset="0"/>
                  </a:defRPr>
                </a:lvl2pPr>
                <a:lvl3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Arial" charset="0"/>
                    <a:cs typeface="Arial" charset="0"/>
                  </a:defRPr>
                </a:lvl3pPr>
                <a:lvl4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Arial" charset="0"/>
                    <a:cs typeface="Arial" charset="0"/>
                  </a:defRPr>
                </a:lvl4pPr>
                <a:lvl5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Arial" charset="0"/>
                    <a:cs typeface="Arial" charset="0"/>
                  </a:defRPr>
                </a:lvl5pPr>
                <a:lvl6pPr>
                  <a:defRPr>
                    <a:latin typeface="Arial" charset="0"/>
                    <a:cs typeface="Arial" charset="0"/>
                  </a:defRPr>
                </a:lvl6pPr>
                <a:lvl7pPr>
                  <a:defRPr>
                    <a:latin typeface="Arial" charset="0"/>
                    <a:cs typeface="Arial" charset="0"/>
                  </a:defRPr>
                </a:lvl7pPr>
                <a:lvl8pPr>
                  <a:defRPr>
                    <a:latin typeface="Arial" charset="0"/>
                    <a:cs typeface="Arial" charset="0"/>
                  </a:defRPr>
                </a:lvl8pPr>
                <a:lvl9pPr>
                  <a:defRPr>
                    <a:latin typeface="Arial" charset="0"/>
                    <a:cs typeface="Arial" charset="0"/>
                  </a:defRPr>
                </a:lvl9pPr>
              </a:lstStyle>
              <a:p>
                <a:r>
                  <a:rPr lang="nl-NL" sz="1000" dirty="0" smtClean="0">
                    <a:latin typeface="+mj-lt"/>
                  </a:rPr>
                  <a:t>Invoegen</a:t>
                </a:r>
                <a:endParaRPr lang="nl-NL" sz="1000" dirty="0">
                  <a:latin typeface="+mj-lt"/>
                </a:endParaRPr>
              </a:p>
            </p:txBody>
          </p:sp>
          <p:cxnSp>
            <p:nvCxnSpPr>
              <p:cNvPr id="30" name="Rechte verbindingslijn 29"/>
              <p:cNvCxnSpPr/>
              <p:nvPr/>
            </p:nvCxnSpPr>
            <p:spPr>
              <a:xfrm>
                <a:off x="14461905" y="3507058"/>
                <a:ext cx="0" cy="22443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Gelijkbenige driehoek 30"/>
              <p:cNvSpPr/>
              <p:nvPr/>
            </p:nvSpPr>
            <p:spPr>
              <a:xfrm rot="10800000">
                <a:off x="14518584" y="3600521"/>
                <a:ext cx="105309" cy="57157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nl-NL" dirty="0">
                  <a:latin typeface="+mj-lt"/>
                </a:endParaRPr>
              </a:p>
            </p:txBody>
          </p:sp>
        </p:grpSp>
      </p:grpSp>
      <p:sp>
        <p:nvSpPr>
          <p:cNvPr id="39" name="Tijdelijke aanduiding voor tekst 6"/>
          <p:cNvSpPr>
            <a:spLocks noGrp="1"/>
          </p:cNvSpPr>
          <p:nvPr>
            <p:ph type="body" sz="quarter" idx="14" hasCustomPrompt="1"/>
          </p:nvPr>
        </p:nvSpPr>
        <p:spPr>
          <a:xfrm>
            <a:off x="1466491" y="196059"/>
            <a:ext cx="6661709" cy="361226"/>
          </a:xfrm>
        </p:spPr>
        <p:txBody>
          <a:bodyPr anchor="ctr"/>
          <a:lstStyle>
            <a:lvl1pPr>
              <a:defRPr sz="12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</a:lstStyle>
          <a:p>
            <a:pPr lvl="0"/>
            <a:r>
              <a:rPr lang="nl-NL" smtClean="0"/>
              <a:t>Titel van de presentatie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7202250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0%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Info Support | Solid Innovator</a:t>
            </a:r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A08D6-9DFB-4C35-B45B-631EDE7BFD1B}" type="slidenum">
              <a:rPr lang="nl-NL" smtClean="0"/>
              <a:t>‹#›</a:t>
            </a:fld>
            <a:endParaRPr lang="nl-NL"/>
          </a:p>
        </p:txBody>
      </p:sp>
      <p:sp>
        <p:nvSpPr>
          <p:cNvPr id="9" name="Tijdelijke aanduiding voor afbeelding 8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720002"/>
            <a:ext cx="12192000" cy="5474424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 rIns="0" bIns="0" anchor="ctr"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nl-NL" smtClean="0"/>
              <a:t>Klik op onderstaand icoon </a:t>
            </a:r>
            <a:br>
              <a:rPr lang="nl-NL" smtClean="0"/>
            </a:br>
            <a:r>
              <a:rPr lang="nl-NL" smtClean="0"/>
              <a:t>om een video toe te voegen</a:t>
            </a:r>
            <a:br>
              <a:rPr lang="nl-NL" smtClean="0"/>
            </a:br>
            <a:r>
              <a:rPr lang="nl-NL" smtClean="0"/>
              <a:t/>
            </a:r>
            <a:br>
              <a:rPr lang="nl-NL" smtClean="0"/>
            </a:br>
            <a:r>
              <a:rPr lang="nl-NL" smtClean="0"/>
              <a:t/>
            </a:r>
            <a:br>
              <a:rPr lang="nl-NL" smtClean="0"/>
            </a:br>
            <a:r>
              <a:rPr lang="nl-NL" smtClean="0"/>
              <a:t>Problemen? Lees de instructievelden door aan </a:t>
            </a:r>
            <a:br>
              <a:rPr lang="nl-NL" smtClean="0"/>
            </a:br>
            <a:r>
              <a:rPr lang="nl-NL" smtClean="0"/>
              <a:t>de zijkant(en) van de slides voor extra hulp.</a:t>
            </a:r>
            <a:endParaRPr lang="nl-NL"/>
          </a:p>
        </p:txBody>
      </p:sp>
      <p:sp>
        <p:nvSpPr>
          <p:cNvPr id="11" name="Tekstvak 10"/>
          <p:cNvSpPr txBox="1"/>
          <p:nvPr userDrawn="1"/>
        </p:nvSpPr>
        <p:spPr>
          <a:xfrm>
            <a:off x="6604000" y="-637401"/>
            <a:ext cx="5588000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nl-NL" b="1" baseline="0" smtClean="0">
                <a:solidFill>
                  <a:schemeClr val="tx2"/>
                </a:solidFill>
                <a:latin typeface="Century Gothic" panose="020B0502020202020204" pitchFamily="34" charset="0"/>
              </a:rPr>
              <a:t>100% foto</a:t>
            </a:r>
            <a:endParaRPr lang="nl-NL" b="1">
              <a:solidFill>
                <a:schemeClr val="tx2"/>
              </a:solidFill>
              <a:latin typeface="Century Gothic" panose="020B0502020202020204" pitchFamily="34" charset="0"/>
            </a:endParaRPr>
          </a:p>
        </p:txBody>
      </p:sp>
      <p:sp>
        <p:nvSpPr>
          <p:cNvPr id="12" name="Tijdelijke aanduiding voor titel 1"/>
          <p:cNvSpPr>
            <a:spLocks noGrp="1"/>
          </p:cNvSpPr>
          <p:nvPr>
            <p:ph type="title"/>
          </p:nvPr>
        </p:nvSpPr>
        <p:spPr>
          <a:xfrm>
            <a:off x="990600" y="720001"/>
            <a:ext cx="11201400" cy="905599"/>
          </a:xfrm>
          <a:prstGeom prst="rect">
            <a:avLst/>
          </a:prstGeom>
        </p:spPr>
        <p:txBody>
          <a:bodyPr vert="horz" lIns="0" tIns="72000" rIns="180000" bIns="0" rtlCol="0" anchor="ctr">
            <a:noAutofit/>
          </a:bodyPr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grpSp>
        <p:nvGrpSpPr>
          <p:cNvPr id="10" name="Instructie Afbeelding &amp; Bijsnijden"/>
          <p:cNvGrpSpPr/>
          <p:nvPr userDrawn="1"/>
        </p:nvGrpSpPr>
        <p:grpSpPr>
          <a:xfrm>
            <a:off x="12346582" y="-5444"/>
            <a:ext cx="2733484" cy="6868888"/>
            <a:chOff x="12346582" y="-5444"/>
            <a:chExt cx="2733484" cy="6868888"/>
          </a:xfrm>
        </p:grpSpPr>
        <p:grpSp>
          <p:nvGrpSpPr>
            <p:cNvPr id="13" name="bijsnijden"/>
            <p:cNvGrpSpPr/>
            <p:nvPr userDrawn="1"/>
          </p:nvGrpSpPr>
          <p:grpSpPr>
            <a:xfrm>
              <a:off x="12346582" y="5717305"/>
              <a:ext cx="779464" cy="828260"/>
              <a:chOff x="13143038" y="5655940"/>
              <a:chExt cx="779464" cy="828260"/>
            </a:xfrm>
          </p:grpSpPr>
          <p:grpSp>
            <p:nvGrpSpPr>
              <p:cNvPr id="31" name="Groep 30"/>
              <p:cNvGrpSpPr/>
              <p:nvPr userDrawn="1"/>
            </p:nvGrpSpPr>
            <p:grpSpPr>
              <a:xfrm>
                <a:off x="13284702" y="5655940"/>
                <a:ext cx="518384" cy="468745"/>
                <a:chOff x="13352037" y="5715656"/>
                <a:chExt cx="383714" cy="346970"/>
              </a:xfrm>
            </p:grpSpPr>
            <p:sp>
              <p:nvSpPr>
                <p:cNvPr id="34" name="Rechthoek 33"/>
                <p:cNvSpPr/>
                <p:nvPr userDrawn="1"/>
              </p:nvSpPr>
              <p:spPr>
                <a:xfrm>
                  <a:off x="13377881" y="5717160"/>
                  <a:ext cx="324866" cy="270269"/>
                </a:xfrm>
                <a:prstGeom prst="rect">
                  <a:avLst/>
                </a:prstGeom>
                <a:noFill/>
                <a:ln w="9525">
                  <a:solidFill>
                    <a:schemeClr val="tx1">
                      <a:lumMod val="65000"/>
                      <a:lumOff val="35000"/>
                    </a:schemeClr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spcBef>
                      <a:spcPts val="350"/>
                    </a:spcBef>
                    <a:spcAft>
                      <a:spcPts val="350"/>
                    </a:spcAft>
                  </a:pPr>
                  <a:endParaRPr lang="nl-NL" sz="1600" dirty="0" smtClean="0">
                    <a:solidFill>
                      <a:schemeClr val="accent4"/>
                    </a:solidFill>
                    <a:latin typeface="+mj-lt"/>
                    <a:cs typeface="Segoe UI Light" panose="020B0502040204020203" pitchFamily="34" charset="0"/>
                  </a:endParaRPr>
                </a:p>
              </p:txBody>
            </p:sp>
            <p:pic>
              <p:nvPicPr>
                <p:cNvPr id="35" name="Afbeelding 34"/>
                <p:cNvPicPr>
                  <a:picLocks noChangeAspect="1"/>
                </p:cNvPicPr>
                <p:nvPr userDrawn="1"/>
              </p:nvPicPr>
              <p:blipFill rotWithShape="1"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15865"/>
                <a:stretch/>
              </p:blipFill>
              <p:spPr>
                <a:xfrm>
                  <a:off x="13352037" y="5715656"/>
                  <a:ext cx="231884" cy="275611"/>
                </a:xfrm>
                <a:prstGeom prst="rect">
                  <a:avLst/>
                </a:prstGeom>
                <a:ln w="9525">
                  <a:solidFill>
                    <a:schemeClr val="bg1">
                      <a:lumMod val="50000"/>
                    </a:schemeClr>
                  </a:solidFill>
                </a:ln>
              </p:spPr>
            </p:pic>
            <p:sp>
              <p:nvSpPr>
                <p:cNvPr id="36" name="L-vorm 35"/>
                <p:cNvSpPr/>
                <p:nvPr userDrawn="1"/>
              </p:nvSpPr>
              <p:spPr>
                <a:xfrm rot="5400000">
                  <a:off x="13595231" y="5922107"/>
                  <a:ext cx="129209" cy="151830"/>
                </a:xfrm>
                <a:prstGeom prst="corner">
                  <a:avLst>
                    <a:gd name="adj1" fmla="val 14726"/>
                    <a:gd name="adj2" fmla="val 14726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spcBef>
                      <a:spcPts val="350"/>
                    </a:spcBef>
                    <a:spcAft>
                      <a:spcPts val="350"/>
                    </a:spcAft>
                  </a:pPr>
                  <a:endParaRPr lang="nl-NL" sz="1600" dirty="0" smtClean="0">
                    <a:solidFill>
                      <a:schemeClr val="accent4"/>
                    </a:solidFill>
                    <a:latin typeface="+mj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37" name="L-vorm 36"/>
                <p:cNvSpPr/>
                <p:nvPr userDrawn="1"/>
              </p:nvSpPr>
              <p:spPr>
                <a:xfrm rot="5400000" flipH="1" flipV="1">
                  <a:off x="13571296" y="5896455"/>
                  <a:ext cx="129209" cy="151830"/>
                </a:xfrm>
                <a:prstGeom prst="corner">
                  <a:avLst>
                    <a:gd name="adj1" fmla="val 14726"/>
                    <a:gd name="adj2" fmla="val 14726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spcBef>
                      <a:spcPts val="350"/>
                    </a:spcBef>
                    <a:spcAft>
                      <a:spcPts val="350"/>
                    </a:spcAft>
                  </a:pPr>
                  <a:endParaRPr lang="nl-NL" sz="1600" dirty="0" smtClean="0">
                    <a:solidFill>
                      <a:schemeClr val="accent4"/>
                    </a:solidFill>
                    <a:latin typeface="+mj-lt"/>
                    <a:cs typeface="Segoe UI Light" panose="020B0502040204020203" pitchFamily="34" charset="0"/>
                  </a:endParaRPr>
                </a:p>
              </p:txBody>
            </p:sp>
          </p:grpSp>
          <p:sp>
            <p:nvSpPr>
              <p:cNvPr id="32" name="Tekstvak 76"/>
              <p:cNvSpPr txBox="1"/>
              <p:nvPr userDrawn="1"/>
            </p:nvSpPr>
            <p:spPr>
              <a:xfrm>
                <a:off x="13143038" y="6165304"/>
                <a:ext cx="779464" cy="2616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>
                <a:defPPr>
                  <a:defRPr lang="nl-N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050" b="1" i="0" u="none" strike="noStrike" kern="0" cap="none" spc="0" normalizeH="0" baseline="0" dirty="0" smtClean="0">
                    <a:ln>
                      <a:noFill/>
                    </a:ln>
                    <a:effectLst>
                      <a:outerShdw blurRad="25400" algn="ctr" rotWithShape="0">
                        <a:prstClr val="white"/>
                      </a:outerShdw>
                    </a:effectLst>
                    <a:uLnTx/>
                    <a:uFillTx/>
                    <a:latin typeface="+mj-lt"/>
                    <a:cs typeface="Segoe UI Light" panose="020B0502040204020203" pitchFamily="34" charset="0"/>
                  </a:rPr>
                  <a:t>Bijsnijden</a:t>
                </a:r>
              </a:p>
            </p:txBody>
          </p:sp>
          <p:sp>
            <p:nvSpPr>
              <p:cNvPr id="33" name="Rechthoekige driehoek 32"/>
              <p:cNvSpPr/>
              <p:nvPr userDrawn="1"/>
            </p:nvSpPr>
            <p:spPr>
              <a:xfrm rot="18900000">
                <a:off x="13499178" y="6417015"/>
                <a:ext cx="67185" cy="67185"/>
              </a:xfrm>
              <a:prstGeom prst="rt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50"/>
                  </a:spcBef>
                  <a:spcAft>
                    <a:spcPts val="350"/>
                  </a:spcAft>
                </a:pPr>
                <a:endParaRPr lang="nl-NL" sz="1600" dirty="0" smtClean="0">
                  <a:solidFill>
                    <a:schemeClr val="accent4"/>
                  </a:solidFill>
                  <a:latin typeface="+mj-lt"/>
                  <a:cs typeface="Segoe UI Light" panose="020B0502040204020203" pitchFamily="34" charset="0"/>
                </a:endParaRPr>
              </a:p>
            </p:txBody>
          </p:sp>
        </p:grpSp>
        <p:sp>
          <p:nvSpPr>
            <p:cNvPr id="14" name="Rechthoek 13"/>
            <p:cNvSpPr/>
            <p:nvPr/>
          </p:nvSpPr>
          <p:spPr>
            <a:xfrm>
              <a:off x="12483705" y="-5444"/>
              <a:ext cx="2584447" cy="28846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>
                <a:lnSpc>
                  <a:spcPct val="80000"/>
                </a:lnSpc>
              </a:pPr>
              <a:r>
                <a:rPr lang="nl-NL" sz="1600" b="1" kern="0" dirty="0" smtClean="0">
                  <a:solidFill>
                    <a:schemeClr val="tx2"/>
                  </a:solidFill>
                  <a:latin typeface="+mj-lt"/>
                  <a:cs typeface="Segoe UI Light" panose="020B0502040204020203" pitchFamily="34" charset="0"/>
                </a:rPr>
                <a:t>AFBEELDING INVOEGEN</a:t>
              </a:r>
              <a:endParaRPr lang="nl-NL" sz="1600" b="1" kern="0" dirty="0">
                <a:solidFill>
                  <a:schemeClr val="tx2"/>
                </a:solidFill>
                <a:latin typeface="+mj-lt"/>
                <a:cs typeface="Segoe UI Light" panose="020B0502040204020203" pitchFamily="34" charset="0"/>
              </a:endParaRPr>
            </a:p>
          </p:txBody>
        </p:sp>
        <p:sp>
          <p:nvSpPr>
            <p:cNvPr id="15" name="Tekstvak 33"/>
            <p:cNvSpPr txBox="1"/>
            <p:nvPr/>
          </p:nvSpPr>
          <p:spPr>
            <a:xfrm>
              <a:off x="12483705" y="974289"/>
              <a:ext cx="2584447" cy="224591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lvl="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nl-NL" sz="1200" kern="0" dirty="0">
                  <a:latin typeface="+mj-lt"/>
                  <a:cs typeface="Segoe UI Light" panose="020B0502040204020203" pitchFamily="34" charset="0"/>
                </a:rPr>
                <a:t>Klik op het icoon om een afbeelding</a:t>
              </a:r>
              <a:br>
                <a:rPr lang="nl-NL" sz="1200" kern="0" dirty="0">
                  <a:latin typeface="+mj-lt"/>
                  <a:cs typeface="Segoe UI Light" panose="020B0502040204020203" pitchFamily="34" charset="0"/>
                </a:rPr>
              </a:br>
              <a:r>
                <a:rPr lang="nl-NL" sz="1200" kern="0" dirty="0">
                  <a:latin typeface="+mj-lt"/>
                  <a:cs typeface="Segoe UI Light" panose="020B0502040204020203" pitchFamily="34" charset="0"/>
                </a:rPr>
                <a:t>in te voegen</a:t>
              </a:r>
            </a:p>
          </p:txBody>
        </p:sp>
        <p:sp>
          <p:nvSpPr>
            <p:cNvPr id="16" name="Tekstvak 33"/>
            <p:cNvSpPr txBox="1"/>
            <p:nvPr/>
          </p:nvSpPr>
          <p:spPr>
            <a:xfrm>
              <a:off x="12479311" y="3056156"/>
              <a:ext cx="2592287" cy="444851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lvl="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nl-NL" sz="1200" kern="0" dirty="0" smtClean="0">
                  <a:latin typeface="+mj-lt"/>
                  <a:cs typeface="Segoe UI Light" panose="020B0502040204020203" pitchFamily="34" charset="0"/>
                </a:rPr>
                <a:t>Selecteer de afbeelding die u wilt invoegen en klik op </a:t>
              </a:r>
              <a:r>
                <a:rPr lang="nl-NL" sz="1200" b="1" kern="0" dirty="0" smtClean="0">
                  <a:latin typeface="+mj-lt"/>
                  <a:cs typeface="Segoe UI Light" panose="020B0502040204020203" pitchFamily="34" charset="0"/>
                </a:rPr>
                <a:t>‘Invoegen’</a:t>
              </a:r>
              <a:endParaRPr lang="nl-NL" sz="1200" b="1" kern="0" dirty="0">
                <a:latin typeface="+mj-lt"/>
                <a:cs typeface="Segoe UI Light" panose="020B0502040204020203" pitchFamily="34" charset="0"/>
              </a:endParaRPr>
            </a:p>
          </p:txBody>
        </p:sp>
        <p:sp>
          <p:nvSpPr>
            <p:cNvPr id="17" name="Ovaal 16"/>
            <p:cNvSpPr/>
            <p:nvPr/>
          </p:nvSpPr>
          <p:spPr>
            <a:xfrm>
              <a:off x="12483705" y="491007"/>
              <a:ext cx="359927" cy="359927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36000" rIns="0" bIns="43200" rtlCol="0" anchor="ctr"/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400" b="0" i="0" u="none" strike="noStrike" kern="0" cap="none" spc="0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1</a:t>
              </a:r>
            </a:p>
          </p:txBody>
        </p:sp>
        <p:sp>
          <p:nvSpPr>
            <p:cNvPr id="18" name="Ovaal 17"/>
            <p:cNvSpPr/>
            <p:nvPr/>
          </p:nvSpPr>
          <p:spPr>
            <a:xfrm>
              <a:off x="12488780" y="2499796"/>
              <a:ext cx="359927" cy="359927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36000" rIns="0" bIns="43200" rtlCol="0" anchor="ctr"/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400" b="0" i="0" u="none" strike="noStrike" kern="0" cap="none" spc="0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2</a:t>
              </a:r>
            </a:p>
          </p:txBody>
        </p:sp>
        <p:cxnSp>
          <p:nvCxnSpPr>
            <p:cNvPr id="19" name="Rechte verbindingslijn 18"/>
            <p:cNvCxnSpPr/>
            <p:nvPr/>
          </p:nvCxnSpPr>
          <p:spPr>
            <a:xfrm>
              <a:off x="12487778" y="283020"/>
              <a:ext cx="2592288" cy="0"/>
            </a:xfrm>
            <a:prstGeom prst="line">
              <a:avLst/>
            </a:prstGeom>
            <a:noFill/>
            <a:ln w="9525" cap="flat" cmpd="sng" algn="ctr">
              <a:solidFill>
                <a:schemeClr val="tx2"/>
              </a:solidFill>
              <a:prstDash val="solid"/>
            </a:ln>
            <a:effectLst/>
          </p:spPr>
        </p:cxnSp>
        <p:cxnSp>
          <p:nvCxnSpPr>
            <p:cNvPr id="20" name="Rechte verbindingslijn 19"/>
            <p:cNvCxnSpPr/>
            <p:nvPr/>
          </p:nvCxnSpPr>
          <p:spPr>
            <a:xfrm>
              <a:off x="12479311" y="2303362"/>
              <a:ext cx="2592288" cy="0"/>
            </a:xfrm>
            <a:prstGeom prst="line">
              <a:avLst/>
            </a:prstGeom>
            <a:noFill/>
            <a:ln w="9525" cap="flat" cmpd="sng" algn="ctr">
              <a:solidFill>
                <a:schemeClr val="tx2"/>
              </a:solidFill>
              <a:prstDash val="solid"/>
            </a:ln>
            <a:effectLst/>
          </p:spPr>
        </p:cxnSp>
        <p:cxnSp>
          <p:nvCxnSpPr>
            <p:cNvPr id="21" name="Rechte verbindingslijn 20"/>
            <p:cNvCxnSpPr/>
            <p:nvPr/>
          </p:nvCxnSpPr>
          <p:spPr>
            <a:xfrm>
              <a:off x="12470972" y="4334476"/>
              <a:ext cx="2608001" cy="0"/>
            </a:xfrm>
            <a:prstGeom prst="line">
              <a:avLst/>
            </a:prstGeom>
            <a:noFill/>
            <a:ln w="9525" cap="flat" cmpd="sng" algn="ctr">
              <a:solidFill>
                <a:schemeClr val="tx2"/>
              </a:solidFill>
              <a:prstDash val="solid"/>
            </a:ln>
            <a:effectLst/>
          </p:spPr>
        </p:cxnSp>
        <p:pic>
          <p:nvPicPr>
            <p:cNvPr id="22" name="Icoontje afbeelding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88780" y="1490583"/>
              <a:ext cx="521075" cy="521075"/>
            </a:xfrm>
            <a:prstGeom prst="rect">
              <a:avLst/>
            </a:prstGeom>
          </p:spPr>
        </p:pic>
        <p:sp>
          <p:nvSpPr>
            <p:cNvPr id="23" name="Tekstvak 33"/>
            <p:cNvSpPr txBox="1"/>
            <p:nvPr/>
          </p:nvSpPr>
          <p:spPr>
            <a:xfrm>
              <a:off x="12479311" y="5017802"/>
              <a:ext cx="2588841" cy="400006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lvl="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nl-NL" sz="1200" kern="0" dirty="0" smtClean="0">
                  <a:latin typeface="+mj-lt"/>
                  <a:cs typeface="Segoe UI Light" panose="020B0502040204020203" pitchFamily="34" charset="0"/>
                </a:rPr>
                <a:t>Als u de afbeelding wilt schalen of verslepen, ga naar </a:t>
              </a:r>
              <a:r>
                <a:rPr lang="nl-NL" sz="1200" b="1" kern="0" dirty="0" smtClean="0">
                  <a:latin typeface="+mj-lt"/>
                  <a:cs typeface="Segoe UI Light" panose="020B0502040204020203" pitchFamily="34" charset="0"/>
                </a:rPr>
                <a:t>‘Hulpmiddelen voor afbeeldingen’ </a:t>
              </a:r>
              <a:r>
                <a:rPr lang="nl-NL" sz="1200" kern="0" dirty="0" smtClean="0">
                  <a:latin typeface="+mj-lt"/>
                  <a:cs typeface="Segoe UI Light" panose="020B0502040204020203" pitchFamily="34" charset="0"/>
                </a:rPr>
                <a:t>en klik op </a:t>
              </a:r>
              <a:r>
                <a:rPr lang="nl-NL" sz="1200" b="1" kern="0" dirty="0" smtClean="0">
                  <a:latin typeface="+mj-lt"/>
                  <a:cs typeface="Segoe UI Light" panose="020B0502040204020203" pitchFamily="34" charset="0"/>
                </a:rPr>
                <a:t>‘Bijsnijden’ </a:t>
              </a:r>
              <a:endParaRPr lang="nl-NL" sz="1200" b="1" kern="0" dirty="0">
                <a:latin typeface="+mj-lt"/>
                <a:cs typeface="Segoe UI Light" panose="020B0502040204020203" pitchFamily="34" charset="0"/>
              </a:endParaRPr>
            </a:p>
          </p:txBody>
        </p:sp>
        <p:sp>
          <p:nvSpPr>
            <p:cNvPr id="24" name="Ovaal 23"/>
            <p:cNvSpPr/>
            <p:nvPr/>
          </p:nvSpPr>
          <p:spPr>
            <a:xfrm>
              <a:off x="12488779" y="4532940"/>
              <a:ext cx="359927" cy="359927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36000" rIns="0" bIns="43200" rtlCol="0" anchor="ctr"/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400" b="0" i="0" u="none" strike="noStrike" kern="0" cap="none" spc="0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3</a:t>
              </a:r>
            </a:p>
          </p:txBody>
        </p:sp>
        <p:cxnSp>
          <p:nvCxnSpPr>
            <p:cNvPr id="25" name="Rechte verbindingslijn 24"/>
            <p:cNvCxnSpPr/>
            <p:nvPr/>
          </p:nvCxnSpPr>
          <p:spPr>
            <a:xfrm>
              <a:off x="12470972" y="6863444"/>
              <a:ext cx="2608001" cy="0"/>
            </a:xfrm>
            <a:prstGeom prst="line">
              <a:avLst/>
            </a:prstGeom>
            <a:noFill/>
            <a:ln w="9525" cap="flat" cmpd="sng" algn="ctr">
              <a:solidFill>
                <a:schemeClr val="tx2"/>
              </a:solidFill>
              <a:prstDash val="solid"/>
            </a:ln>
            <a:effectLst/>
          </p:spPr>
        </p:cxnSp>
        <p:grpSp>
          <p:nvGrpSpPr>
            <p:cNvPr id="26" name="Groep 25"/>
            <p:cNvGrpSpPr/>
            <p:nvPr/>
          </p:nvGrpSpPr>
          <p:grpSpPr>
            <a:xfrm>
              <a:off x="12483705" y="3745117"/>
              <a:ext cx="1114138" cy="297656"/>
              <a:chOff x="13560784" y="3471416"/>
              <a:chExt cx="1114138" cy="297656"/>
            </a:xfrm>
          </p:grpSpPr>
          <p:sp>
            <p:nvSpPr>
              <p:cNvPr id="27" name="Afgeronde rechthoek 26"/>
              <p:cNvSpPr/>
              <p:nvPr/>
            </p:nvSpPr>
            <p:spPr>
              <a:xfrm>
                <a:off x="13560784" y="3471416"/>
                <a:ext cx="1114138" cy="297656"/>
              </a:xfrm>
              <a:prstGeom prst="roundRect">
                <a:avLst/>
              </a:prstGeom>
              <a:gradFill flip="none" rotWithShape="1">
                <a:gsLst>
                  <a:gs pos="4000">
                    <a:srgbClr val="00B0F0"/>
                  </a:gs>
                  <a:gs pos="0">
                    <a:srgbClr val="0070C0"/>
                  </a:gs>
                  <a:gs pos="100000">
                    <a:srgbClr val="0070C0"/>
                  </a:gs>
                  <a:gs pos="12000">
                    <a:srgbClr val="D1EAFF"/>
                  </a:gs>
                  <a:gs pos="96000">
                    <a:srgbClr val="00B0F0"/>
                  </a:gs>
                  <a:gs pos="89000">
                    <a:srgbClr val="DDF4FF"/>
                  </a:gs>
                  <a:gs pos="43000">
                    <a:srgbClr val="D1EAFF"/>
                  </a:gs>
                  <a:gs pos="51000">
                    <a:srgbClr val="DDF4FF"/>
                  </a:gs>
                </a:gsLst>
                <a:lin ang="16200000" scaled="1"/>
                <a:tileRect/>
              </a:gradFill>
              <a:ln w="63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dirty="0">
                  <a:latin typeface="+mj-lt"/>
                </a:endParaRPr>
              </a:p>
            </p:txBody>
          </p:sp>
          <p:sp>
            <p:nvSpPr>
              <p:cNvPr id="28" name="Tekstvak 81"/>
              <p:cNvSpPr txBox="1"/>
              <p:nvPr/>
            </p:nvSpPr>
            <p:spPr>
              <a:xfrm>
                <a:off x="13573594" y="3501896"/>
                <a:ext cx="888311" cy="246221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>
                <a:defPPr>
                  <a:defRPr lang="nl-NL"/>
                </a:defPPr>
                <a:lvl1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900" i="0" u="none" strike="noStrike" kern="0" cap="none" spc="0" normalizeH="0" baseline="0">
                    <a:ln>
                      <a:noFill/>
                    </a:ln>
                    <a:effectLst>
                      <a:outerShdw blurRad="25400" algn="ctr" rotWithShape="0">
                        <a:prstClr val="white"/>
                      </a:outerShdw>
                    </a:effectLst>
                    <a:uLnTx/>
                    <a:uFillTx/>
                    <a:latin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Arial" charset="0"/>
                    <a:cs typeface="Arial" charset="0"/>
                  </a:defRPr>
                </a:lvl2pPr>
                <a:lvl3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Arial" charset="0"/>
                    <a:cs typeface="Arial" charset="0"/>
                  </a:defRPr>
                </a:lvl3pPr>
                <a:lvl4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Arial" charset="0"/>
                    <a:cs typeface="Arial" charset="0"/>
                  </a:defRPr>
                </a:lvl4pPr>
                <a:lvl5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Arial" charset="0"/>
                    <a:cs typeface="Arial" charset="0"/>
                  </a:defRPr>
                </a:lvl5pPr>
                <a:lvl6pPr>
                  <a:defRPr>
                    <a:latin typeface="Arial" charset="0"/>
                    <a:cs typeface="Arial" charset="0"/>
                  </a:defRPr>
                </a:lvl6pPr>
                <a:lvl7pPr>
                  <a:defRPr>
                    <a:latin typeface="Arial" charset="0"/>
                    <a:cs typeface="Arial" charset="0"/>
                  </a:defRPr>
                </a:lvl7pPr>
                <a:lvl8pPr>
                  <a:defRPr>
                    <a:latin typeface="Arial" charset="0"/>
                    <a:cs typeface="Arial" charset="0"/>
                  </a:defRPr>
                </a:lvl8pPr>
                <a:lvl9pPr>
                  <a:defRPr>
                    <a:latin typeface="Arial" charset="0"/>
                    <a:cs typeface="Arial" charset="0"/>
                  </a:defRPr>
                </a:lvl9pPr>
              </a:lstStyle>
              <a:p>
                <a:r>
                  <a:rPr lang="nl-NL" sz="1000" dirty="0" smtClean="0">
                    <a:latin typeface="+mj-lt"/>
                  </a:rPr>
                  <a:t>Invoegen</a:t>
                </a:r>
                <a:endParaRPr lang="nl-NL" sz="1000" dirty="0">
                  <a:latin typeface="+mj-lt"/>
                </a:endParaRPr>
              </a:p>
            </p:txBody>
          </p:sp>
          <p:cxnSp>
            <p:nvCxnSpPr>
              <p:cNvPr id="29" name="Rechte verbindingslijn 28"/>
              <p:cNvCxnSpPr/>
              <p:nvPr/>
            </p:nvCxnSpPr>
            <p:spPr>
              <a:xfrm>
                <a:off x="14461905" y="3507058"/>
                <a:ext cx="0" cy="22443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Gelijkbenige driehoek 29"/>
              <p:cNvSpPr/>
              <p:nvPr/>
            </p:nvSpPr>
            <p:spPr>
              <a:xfrm rot="10800000">
                <a:off x="14518584" y="3600521"/>
                <a:ext cx="105309" cy="57157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nl-NL" dirty="0">
                  <a:latin typeface="+mj-lt"/>
                </a:endParaRPr>
              </a:p>
            </p:txBody>
          </p:sp>
        </p:grpSp>
      </p:grpSp>
      <p:sp>
        <p:nvSpPr>
          <p:cNvPr id="38" name="Tijdelijke aanduiding voor tekst 6"/>
          <p:cNvSpPr>
            <a:spLocks noGrp="1"/>
          </p:cNvSpPr>
          <p:nvPr>
            <p:ph type="body" sz="quarter" idx="14" hasCustomPrompt="1"/>
          </p:nvPr>
        </p:nvSpPr>
        <p:spPr>
          <a:xfrm>
            <a:off x="1466491" y="196059"/>
            <a:ext cx="6661709" cy="361226"/>
          </a:xfrm>
        </p:spPr>
        <p:txBody>
          <a:bodyPr anchor="ctr"/>
          <a:lstStyle>
            <a:lvl1pPr>
              <a:defRPr sz="12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</a:lstStyle>
          <a:p>
            <a:pPr lvl="0"/>
            <a:r>
              <a:rPr lang="nl-NL" smtClean="0"/>
              <a:t>Titel van de presentatie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0377130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192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ep 31"/>
          <p:cNvGrpSpPr/>
          <p:nvPr userDrawn="1"/>
        </p:nvGrpSpPr>
        <p:grpSpPr>
          <a:xfrm>
            <a:off x="-1" y="-19050"/>
            <a:ext cx="12230101" cy="6896100"/>
            <a:chOff x="-941" y="-19050"/>
            <a:chExt cx="12211991" cy="6896100"/>
          </a:xfrm>
        </p:grpSpPr>
        <p:sp>
          <p:nvSpPr>
            <p:cNvPr id="33" name="Freeform 365"/>
            <p:cNvSpPr>
              <a:spLocks/>
            </p:cNvSpPr>
            <p:nvPr userDrawn="1"/>
          </p:nvSpPr>
          <p:spPr bwMode="auto">
            <a:xfrm>
              <a:off x="-941" y="-19050"/>
              <a:ext cx="12190915" cy="6882026"/>
            </a:xfrm>
            <a:custGeom>
              <a:avLst/>
              <a:gdLst>
                <a:gd name="T0" fmla="+- 0 6500 6500"/>
                <a:gd name="T1" fmla="*/ T0 w 4226"/>
                <a:gd name="T2" fmla="+- 0 3441 53"/>
                <a:gd name="T3" fmla="*/ 3441 h 3388"/>
                <a:gd name="T4" fmla="+- 0 10727 6500"/>
                <a:gd name="T5" fmla="*/ T4 w 4226"/>
                <a:gd name="T6" fmla="+- 0 3441 53"/>
                <a:gd name="T7" fmla="*/ 3441 h 3388"/>
                <a:gd name="T8" fmla="+- 0 10727 6500"/>
                <a:gd name="T9" fmla="*/ T8 w 4226"/>
                <a:gd name="T10" fmla="+- 0 53 53"/>
                <a:gd name="T11" fmla="*/ 53 h 3388"/>
                <a:gd name="T12" fmla="+- 0 6500 6500"/>
                <a:gd name="T13" fmla="*/ T12 w 4226"/>
                <a:gd name="T14" fmla="+- 0 53 53"/>
                <a:gd name="T15" fmla="*/ 53 h 3388"/>
                <a:gd name="T16" fmla="+- 0 6500 6500"/>
                <a:gd name="T17" fmla="*/ T16 w 4226"/>
                <a:gd name="T18" fmla="+- 0 3441 53"/>
                <a:gd name="T19" fmla="*/ 3441 h 3388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4226" h="3388">
                  <a:moveTo>
                    <a:pt x="0" y="3388"/>
                  </a:moveTo>
                  <a:lnTo>
                    <a:pt x="4227" y="3388"/>
                  </a:lnTo>
                  <a:lnTo>
                    <a:pt x="4227" y="0"/>
                  </a:lnTo>
                  <a:lnTo>
                    <a:pt x="0" y="0"/>
                  </a:lnTo>
                  <a:lnTo>
                    <a:pt x="0" y="3388"/>
                  </a:lnTo>
                </a:path>
              </a:pathLst>
            </a:cu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  <a:extLst/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nl-NL"/>
            </a:p>
          </p:txBody>
        </p:sp>
        <p:sp>
          <p:nvSpPr>
            <p:cNvPr id="34" name="Vrije vorm 33"/>
            <p:cNvSpPr/>
            <p:nvPr userDrawn="1"/>
          </p:nvSpPr>
          <p:spPr>
            <a:xfrm>
              <a:off x="10639652" y="-19050"/>
              <a:ext cx="1560593" cy="6324600"/>
            </a:xfrm>
            <a:custGeom>
              <a:avLst/>
              <a:gdLst>
                <a:gd name="connsiteX0" fmla="*/ 1543050 w 1543050"/>
                <a:gd name="connsiteY0" fmla="*/ 0 h 6324600"/>
                <a:gd name="connsiteX1" fmla="*/ 1524000 w 1543050"/>
                <a:gd name="connsiteY1" fmla="*/ 6324600 h 6324600"/>
                <a:gd name="connsiteX2" fmla="*/ 0 w 1543050"/>
                <a:gd name="connsiteY2" fmla="*/ 1562100 h 6324600"/>
                <a:gd name="connsiteX3" fmla="*/ 0 w 1543050"/>
                <a:gd name="connsiteY3" fmla="*/ 19050 h 6324600"/>
                <a:gd name="connsiteX4" fmla="*/ 1543050 w 1543050"/>
                <a:gd name="connsiteY4" fmla="*/ 0 h 6324600"/>
                <a:gd name="connsiteX0" fmla="*/ 1543050 w 1543050"/>
                <a:gd name="connsiteY0" fmla="*/ 0 h 6324600"/>
                <a:gd name="connsiteX1" fmla="*/ 1524000 w 1543050"/>
                <a:gd name="connsiteY1" fmla="*/ 6324600 h 6324600"/>
                <a:gd name="connsiteX2" fmla="*/ 0 w 1543050"/>
                <a:gd name="connsiteY2" fmla="*/ 1562100 h 6324600"/>
                <a:gd name="connsiteX3" fmla="*/ 0 w 1543050"/>
                <a:gd name="connsiteY3" fmla="*/ 19050 h 6324600"/>
                <a:gd name="connsiteX4" fmla="*/ 1543050 w 1543050"/>
                <a:gd name="connsiteY4" fmla="*/ 0 h 6324600"/>
                <a:gd name="connsiteX0" fmla="*/ 1543050 w 1543050"/>
                <a:gd name="connsiteY0" fmla="*/ 0 h 6324600"/>
                <a:gd name="connsiteX1" fmla="*/ 1524000 w 1543050"/>
                <a:gd name="connsiteY1" fmla="*/ 6324600 h 6324600"/>
                <a:gd name="connsiteX2" fmla="*/ 0 w 1543050"/>
                <a:gd name="connsiteY2" fmla="*/ 1562100 h 6324600"/>
                <a:gd name="connsiteX3" fmla="*/ 0 w 1543050"/>
                <a:gd name="connsiteY3" fmla="*/ 19050 h 6324600"/>
                <a:gd name="connsiteX4" fmla="*/ 1543050 w 1543050"/>
                <a:gd name="connsiteY4" fmla="*/ 0 h 6324600"/>
                <a:gd name="connsiteX0" fmla="*/ 1543055 w 1543055"/>
                <a:gd name="connsiteY0" fmla="*/ 0 h 6324601"/>
                <a:gd name="connsiteX1" fmla="*/ 1524005 w 1543055"/>
                <a:gd name="connsiteY1" fmla="*/ 6324600 h 6324601"/>
                <a:gd name="connsiteX2" fmla="*/ 5 w 1543055"/>
                <a:gd name="connsiteY2" fmla="*/ 19050 h 6324601"/>
                <a:gd name="connsiteX3" fmla="*/ 1543055 w 1543055"/>
                <a:gd name="connsiteY3" fmla="*/ 0 h 6324601"/>
                <a:gd name="connsiteX0" fmla="*/ 1543055 w 1551301"/>
                <a:gd name="connsiteY0" fmla="*/ 0 h 6324601"/>
                <a:gd name="connsiteX1" fmla="*/ 1551301 w 1551301"/>
                <a:gd name="connsiteY1" fmla="*/ 6324600 h 6324601"/>
                <a:gd name="connsiteX2" fmla="*/ 5 w 1551301"/>
                <a:gd name="connsiteY2" fmla="*/ 19050 h 6324601"/>
                <a:gd name="connsiteX3" fmla="*/ 1543055 w 1551301"/>
                <a:gd name="connsiteY3" fmla="*/ 0 h 6324601"/>
                <a:gd name="connsiteX0" fmla="*/ 1543057 w 1551303"/>
                <a:gd name="connsiteY0" fmla="*/ 0 h 6324600"/>
                <a:gd name="connsiteX1" fmla="*/ 1551303 w 1551303"/>
                <a:gd name="connsiteY1" fmla="*/ 6324600 h 6324600"/>
                <a:gd name="connsiteX2" fmla="*/ 7 w 1551303"/>
                <a:gd name="connsiteY2" fmla="*/ 19050 h 6324600"/>
                <a:gd name="connsiteX3" fmla="*/ 1543057 w 1551303"/>
                <a:gd name="connsiteY3" fmla="*/ 0 h 6324600"/>
                <a:gd name="connsiteX0" fmla="*/ 1543741 w 1551987"/>
                <a:gd name="connsiteY0" fmla="*/ 0 h 6324600"/>
                <a:gd name="connsiteX1" fmla="*/ 1551987 w 1551987"/>
                <a:gd name="connsiteY1" fmla="*/ 6324600 h 6324600"/>
                <a:gd name="connsiteX2" fmla="*/ 691 w 1551987"/>
                <a:gd name="connsiteY2" fmla="*/ 19050 h 6324600"/>
                <a:gd name="connsiteX3" fmla="*/ 1543741 w 1551987"/>
                <a:gd name="connsiteY3" fmla="*/ 0 h 6324600"/>
                <a:gd name="connsiteX0" fmla="*/ 1551277 w 1559523"/>
                <a:gd name="connsiteY0" fmla="*/ 0 h 6324600"/>
                <a:gd name="connsiteX1" fmla="*/ 1559523 w 1559523"/>
                <a:gd name="connsiteY1" fmla="*/ 6324600 h 6324600"/>
                <a:gd name="connsiteX2" fmla="*/ 8227 w 1559523"/>
                <a:gd name="connsiteY2" fmla="*/ 19050 h 6324600"/>
                <a:gd name="connsiteX3" fmla="*/ 1551277 w 1559523"/>
                <a:gd name="connsiteY3" fmla="*/ 0 h 6324600"/>
                <a:gd name="connsiteX0" fmla="*/ 1552347 w 1560593"/>
                <a:gd name="connsiteY0" fmla="*/ 0 h 6324600"/>
                <a:gd name="connsiteX1" fmla="*/ 1560593 w 1560593"/>
                <a:gd name="connsiteY1" fmla="*/ 6324600 h 6324600"/>
                <a:gd name="connsiteX2" fmla="*/ 9297 w 1560593"/>
                <a:gd name="connsiteY2" fmla="*/ 19050 h 6324600"/>
                <a:gd name="connsiteX3" fmla="*/ 1552347 w 1560593"/>
                <a:gd name="connsiteY3" fmla="*/ 0 h 632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0593" h="6324600">
                  <a:moveTo>
                    <a:pt x="1552347" y="0"/>
                  </a:moveTo>
                  <a:cubicBezTo>
                    <a:pt x="1555096" y="2108200"/>
                    <a:pt x="1557844" y="4216400"/>
                    <a:pt x="1560593" y="6324600"/>
                  </a:cubicBezTo>
                  <a:cubicBezTo>
                    <a:pt x="825746" y="5645387"/>
                    <a:pt x="-103060" y="4375907"/>
                    <a:pt x="9297" y="19050"/>
                  </a:cubicBezTo>
                  <a:lnTo>
                    <a:pt x="1552347" y="0"/>
                  </a:lnTo>
                  <a:close/>
                </a:path>
              </a:pathLst>
            </a:custGeom>
            <a:solidFill>
              <a:schemeClr val="bg2">
                <a:lumMod val="40000"/>
                <a:lumOff val="6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35" name="Vrije vorm 34"/>
            <p:cNvSpPr/>
            <p:nvPr userDrawn="1"/>
          </p:nvSpPr>
          <p:spPr>
            <a:xfrm>
              <a:off x="9728810" y="1543050"/>
              <a:ext cx="2463189" cy="5295900"/>
            </a:xfrm>
            <a:custGeom>
              <a:avLst/>
              <a:gdLst>
                <a:gd name="connsiteX0" fmla="*/ 2400300 w 2476500"/>
                <a:gd name="connsiteY0" fmla="*/ 0 h 5295900"/>
                <a:gd name="connsiteX1" fmla="*/ 19050 w 2476500"/>
                <a:gd name="connsiteY1" fmla="*/ 0 h 5295900"/>
                <a:gd name="connsiteX2" fmla="*/ 0 w 2476500"/>
                <a:gd name="connsiteY2" fmla="*/ 2266950 h 5295900"/>
                <a:gd name="connsiteX3" fmla="*/ 914400 w 2476500"/>
                <a:gd name="connsiteY3" fmla="*/ 5295900 h 5295900"/>
                <a:gd name="connsiteX4" fmla="*/ 2419350 w 2476500"/>
                <a:gd name="connsiteY4" fmla="*/ 5295900 h 5295900"/>
                <a:gd name="connsiteX5" fmla="*/ 2419350 w 2476500"/>
                <a:gd name="connsiteY5" fmla="*/ 57150 h 5295900"/>
                <a:gd name="connsiteX6" fmla="*/ 2476500 w 2476500"/>
                <a:gd name="connsiteY6" fmla="*/ 19050 h 5295900"/>
                <a:gd name="connsiteX0" fmla="*/ 2400300 w 2476500"/>
                <a:gd name="connsiteY0" fmla="*/ 0 h 5295900"/>
                <a:gd name="connsiteX1" fmla="*/ 19050 w 2476500"/>
                <a:gd name="connsiteY1" fmla="*/ 0 h 5295900"/>
                <a:gd name="connsiteX2" fmla="*/ 0 w 2476500"/>
                <a:gd name="connsiteY2" fmla="*/ 2266950 h 5295900"/>
                <a:gd name="connsiteX3" fmla="*/ 914400 w 2476500"/>
                <a:gd name="connsiteY3" fmla="*/ 5295900 h 5295900"/>
                <a:gd name="connsiteX4" fmla="*/ 2419350 w 2476500"/>
                <a:gd name="connsiteY4" fmla="*/ 5295900 h 5295900"/>
                <a:gd name="connsiteX5" fmla="*/ 2419350 w 2476500"/>
                <a:gd name="connsiteY5" fmla="*/ 57150 h 5295900"/>
                <a:gd name="connsiteX6" fmla="*/ 2476500 w 2476500"/>
                <a:gd name="connsiteY6" fmla="*/ 19050 h 5295900"/>
                <a:gd name="connsiteX0" fmla="*/ 2400300 w 2476500"/>
                <a:gd name="connsiteY0" fmla="*/ 0 h 5295900"/>
                <a:gd name="connsiteX1" fmla="*/ 19050 w 2476500"/>
                <a:gd name="connsiteY1" fmla="*/ 0 h 5295900"/>
                <a:gd name="connsiteX2" fmla="*/ 0 w 2476500"/>
                <a:gd name="connsiteY2" fmla="*/ 2266950 h 5295900"/>
                <a:gd name="connsiteX3" fmla="*/ 914400 w 2476500"/>
                <a:gd name="connsiteY3" fmla="*/ 5295900 h 5295900"/>
                <a:gd name="connsiteX4" fmla="*/ 2419350 w 2476500"/>
                <a:gd name="connsiteY4" fmla="*/ 5295900 h 5295900"/>
                <a:gd name="connsiteX5" fmla="*/ 2419350 w 2476500"/>
                <a:gd name="connsiteY5" fmla="*/ 57150 h 5295900"/>
                <a:gd name="connsiteX6" fmla="*/ 2476500 w 2476500"/>
                <a:gd name="connsiteY6" fmla="*/ 19050 h 5295900"/>
                <a:gd name="connsiteX0" fmla="*/ 2419350 w 2495550"/>
                <a:gd name="connsiteY0" fmla="*/ 0 h 5295900"/>
                <a:gd name="connsiteX1" fmla="*/ 38100 w 2495550"/>
                <a:gd name="connsiteY1" fmla="*/ 0 h 5295900"/>
                <a:gd name="connsiteX2" fmla="*/ 0 w 2495550"/>
                <a:gd name="connsiteY2" fmla="*/ 2209800 h 5295900"/>
                <a:gd name="connsiteX3" fmla="*/ 933450 w 2495550"/>
                <a:gd name="connsiteY3" fmla="*/ 5295900 h 5295900"/>
                <a:gd name="connsiteX4" fmla="*/ 2438400 w 2495550"/>
                <a:gd name="connsiteY4" fmla="*/ 5295900 h 5295900"/>
                <a:gd name="connsiteX5" fmla="*/ 2438400 w 2495550"/>
                <a:gd name="connsiteY5" fmla="*/ 57150 h 5295900"/>
                <a:gd name="connsiteX6" fmla="*/ 2495550 w 2495550"/>
                <a:gd name="connsiteY6" fmla="*/ 19050 h 5295900"/>
                <a:gd name="connsiteX0" fmla="*/ 2381250 w 2457450"/>
                <a:gd name="connsiteY0" fmla="*/ 0 h 5295900"/>
                <a:gd name="connsiteX1" fmla="*/ 0 w 2457450"/>
                <a:gd name="connsiteY1" fmla="*/ 0 h 5295900"/>
                <a:gd name="connsiteX2" fmla="*/ 895350 w 2457450"/>
                <a:gd name="connsiteY2" fmla="*/ 5295900 h 5295900"/>
                <a:gd name="connsiteX3" fmla="*/ 2400300 w 2457450"/>
                <a:gd name="connsiteY3" fmla="*/ 5295900 h 5295900"/>
                <a:gd name="connsiteX4" fmla="*/ 2400300 w 2457450"/>
                <a:gd name="connsiteY4" fmla="*/ 57150 h 5295900"/>
                <a:gd name="connsiteX5" fmla="*/ 2457450 w 2457450"/>
                <a:gd name="connsiteY5" fmla="*/ 19050 h 5295900"/>
                <a:gd name="connsiteX0" fmla="*/ 2422514 w 2498714"/>
                <a:gd name="connsiteY0" fmla="*/ 0 h 5295900"/>
                <a:gd name="connsiteX1" fmla="*/ 41264 w 2498714"/>
                <a:gd name="connsiteY1" fmla="*/ 0 h 5295900"/>
                <a:gd name="connsiteX2" fmla="*/ 936614 w 2498714"/>
                <a:gd name="connsiteY2" fmla="*/ 5295900 h 5295900"/>
                <a:gd name="connsiteX3" fmla="*/ 2441564 w 2498714"/>
                <a:gd name="connsiteY3" fmla="*/ 5295900 h 5295900"/>
                <a:gd name="connsiteX4" fmla="*/ 2441564 w 2498714"/>
                <a:gd name="connsiteY4" fmla="*/ 57150 h 5295900"/>
                <a:gd name="connsiteX5" fmla="*/ 2498714 w 2498714"/>
                <a:gd name="connsiteY5" fmla="*/ 19050 h 5295900"/>
                <a:gd name="connsiteX0" fmla="*/ 2444139 w 2520339"/>
                <a:gd name="connsiteY0" fmla="*/ 0 h 5295900"/>
                <a:gd name="connsiteX1" fmla="*/ 62889 w 2520339"/>
                <a:gd name="connsiteY1" fmla="*/ 0 h 5295900"/>
                <a:gd name="connsiteX2" fmla="*/ 958239 w 2520339"/>
                <a:gd name="connsiteY2" fmla="*/ 5295900 h 5295900"/>
                <a:gd name="connsiteX3" fmla="*/ 2463189 w 2520339"/>
                <a:gd name="connsiteY3" fmla="*/ 5295900 h 5295900"/>
                <a:gd name="connsiteX4" fmla="*/ 2463189 w 2520339"/>
                <a:gd name="connsiteY4" fmla="*/ 57150 h 5295900"/>
                <a:gd name="connsiteX5" fmla="*/ 2520339 w 2520339"/>
                <a:gd name="connsiteY5" fmla="*/ 19050 h 5295900"/>
                <a:gd name="connsiteX0" fmla="*/ 2444139 w 2463189"/>
                <a:gd name="connsiteY0" fmla="*/ 0 h 5295900"/>
                <a:gd name="connsiteX1" fmla="*/ 62889 w 2463189"/>
                <a:gd name="connsiteY1" fmla="*/ 0 h 5295900"/>
                <a:gd name="connsiteX2" fmla="*/ 958239 w 2463189"/>
                <a:gd name="connsiteY2" fmla="*/ 5295900 h 5295900"/>
                <a:gd name="connsiteX3" fmla="*/ 2463189 w 2463189"/>
                <a:gd name="connsiteY3" fmla="*/ 5295900 h 5295900"/>
                <a:gd name="connsiteX4" fmla="*/ 2463189 w 2463189"/>
                <a:gd name="connsiteY4" fmla="*/ 57150 h 5295900"/>
                <a:gd name="connsiteX0" fmla="*/ 2444139 w 2463189"/>
                <a:gd name="connsiteY0" fmla="*/ 0 h 5295900"/>
                <a:gd name="connsiteX1" fmla="*/ 62889 w 2463189"/>
                <a:gd name="connsiteY1" fmla="*/ 0 h 5295900"/>
                <a:gd name="connsiteX2" fmla="*/ 958239 w 2463189"/>
                <a:gd name="connsiteY2" fmla="*/ 5295900 h 5295900"/>
                <a:gd name="connsiteX3" fmla="*/ 2463189 w 2463189"/>
                <a:gd name="connsiteY3" fmla="*/ 5295900 h 5295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63189" h="5295900">
                  <a:moveTo>
                    <a:pt x="2444139" y="0"/>
                  </a:moveTo>
                  <a:lnTo>
                    <a:pt x="62889" y="0"/>
                  </a:lnTo>
                  <a:cubicBezTo>
                    <a:pt x="-172061" y="2641600"/>
                    <a:pt x="278789" y="3835400"/>
                    <a:pt x="958239" y="5295900"/>
                  </a:cubicBezTo>
                  <a:lnTo>
                    <a:pt x="2463189" y="5295900"/>
                  </a:lnTo>
                </a:path>
              </a:pathLst>
            </a:custGeom>
            <a:solidFill>
              <a:schemeClr val="bg2">
                <a:lumMod val="40000"/>
                <a:lumOff val="60000"/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36" name="Vrije vorm 35"/>
            <p:cNvSpPr/>
            <p:nvPr userDrawn="1"/>
          </p:nvSpPr>
          <p:spPr>
            <a:xfrm>
              <a:off x="0" y="5010150"/>
              <a:ext cx="12211050" cy="1866900"/>
            </a:xfrm>
            <a:custGeom>
              <a:avLst/>
              <a:gdLst>
                <a:gd name="connsiteX0" fmla="*/ 12211050 w 12211050"/>
                <a:gd name="connsiteY0" fmla="*/ 0 h 1866900"/>
                <a:gd name="connsiteX1" fmla="*/ 19050 w 12211050"/>
                <a:gd name="connsiteY1" fmla="*/ 1504950 h 1866900"/>
                <a:gd name="connsiteX2" fmla="*/ 0 w 12211050"/>
                <a:gd name="connsiteY2" fmla="*/ 1847850 h 1866900"/>
                <a:gd name="connsiteX3" fmla="*/ 12192000 w 12211050"/>
                <a:gd name="connsiteY3" fmla="*/ 1866900 h 1866900"/>
                <a:gd name="connsiteX4" fmla="*/ 12211050 w 12211050"/>
                <a:gd name="connsiteY4" fmla="*/ 0 h 1866900"/>
                <a:gd name="connsiteX0" fmla="*/ 12211050 w 12211050"/>
                <a:gd name="connsiteY0" fmla="*/ 0 h 1866900"/>
                <a:gd name="connsiteX1" fmla="*/ 19050 w 12211050"/>
                <a:gd name="connsiteY1" fmla="*/ 1504950 h 1866900"/>
                <a:gd name="connsiteX2" fmla="*/ 0 w 12211050"/>
                <a:gd name="connsiteY2" fmla="*/ 1847850 h 1866900"/>
                <a:gd name="connsiteX3" fmla="*/ 12192000 w 12211050"/>
                <a:gd name="connsiteY3" fmla="*/ 1866900 h 1866900"/>
                <a:gd name="connsiteX4" fmla="*/ 12211050 w 12211050"/>
                <a:gd name="connsiteY4" fmla="*/ 0 h 1866900"/>
                <a:gd name="connsiteX0" fmla="*/ 12211050 w 12211050"/>
                <a:gd name="connsiteY0" fmla="*/ 0 h 1866900"/>
                <a:gd name="connsiteX1" fmla="*/ 19050 w 12211050"/>
                <a:gd name="connsiteY1" fmla="*/ 1504950 h 1866900"/>
                <a:gd name="connsiteX2" fmla="*/ 0 w 12211050"/>
                <a:gd name="connsiteY2" fmla="*/ 1847850 h 1866900"/>
                <a:gd name="connsiteX3" fmla="*/ 12192000 w 12211050"/>
                <a:gd name="connsiteY3" fmla="*/ 1866900 h 1866900"/>
                <a:gd name="connsiteX4" fmla="*/ 12211050 w 12211050"/>
                <a:gd name="connsiteY4" fmla="*/ 0 h 1866900"/>
                <a:gd name="connsiteX0" fmla="*/ 12211050 w 12211050"/>
                <a:gd name="connsiteY0" fmla="*/ 0 h 1866900"/>
                <a:gd name="connsiteX1" fmla="*/ 19050 w 12211050"/>
                <a:gd name="connsiteY1" fmla="*/ 1504950 h 1866900"/>
                <a:gd name="connsiteX2" fmla="*/ 0 w 12211050"/>
                <a:gd name="connsiteY2" fmla="*/ 1847850 h 1866900"/>
                <a:gd name="connsiteX3" fmla="*/ 12192000 w 12211050"/>
                <a:gd name="connsiteY3" fmla="*/ 1866900 h 1866900"/>
                <a:gd name="connsiteX4" fmla="*/ 12211050 w 12211050"/>
                <a:gd name="connsiteY4" fmla="*/ 0 h 1866900"/>
                <a:gd name="connsiteX0" fmla="*/ 12211050 w 12211050"/>
                <a:gd name="connsiteY0" fmla="*/ 0 h 1866900"/>
                <a:gd name="connsiteX1" fmla="*/ 19050 w 12211050"/>
                <a:gd name="connsiteY1" fmla="*/ 1504950 h 1866900"/>
                <a:gd name="connsiteX2" fmla="*/ 0 w 12211050"/>
                <a:gd name="connsiteY2" fmla="*/ 1847850 h 1866900"/>
                <a:gd name="connsiteX3" fmla="*/ 12192000 w 12211050"/>
                <a:gd name="connsiteY3" fmla="*/ 1866900 h 1866900"/>
                <a:gd name="connsiteX4" fmla="*/ 12211050 w 12211050"/>
                <a:gd name="connsiteY4" fmla="*/ 0 h 1866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1050" h="1866900">
                  <a:moveTo>
                    <a:pt x="12211050" y="0"/>
                  </a:moveTo>
                  <a:cubicBezTo>
                    <a:pt x="9004300" y="82550"/>
                    <a:pt x="4464050" y="774700"/>
                    <a:pt x="19050" y="1504950"/>
                  </a:cubicBezTo>
                  <a:lnTo>
                    <a:pt x="0" y="1847850"/>
                  </a:lnTo>
                  <a:lnTo>
                    <a:pt x="12192000" y="1866900"/>
                  </a:lnTo>
                  <a:cubicBezTo>
                    <a:pt x="12184702" y="1804158"/>
                    <a:pt x="12191053" y="8151"/>
                    <a:pt x="12211050" y="0"/>
                  </a:cubicBezTo>
                  <a:close/>
                </a:path>
              </a:pathLst>
            </a:custGeom>
            <a:solidFill>
              <a:schemeClr val="bg2">
                <a:lumMod val="40000"/>
                <a:lumOff val="60000"/>
                <a:alpha val="5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  <p:sp>
        <p:nvSpPr>
          <p:cNvPr id="9" name="Rechthoek 8"/>
          <p:cNvSpPr/>
          <p:nvPr userDrawn="1"/>
        </p:nvSpPr>
        <p:spPr>
          <a:xfrm>
            <a:off x="-1" y="726351"/>
            <a:ext cx="12191999" cy="5468074"/>
          </a:xfrm>
          <a:prstGeom prst="rect">
            <a:avLst/>
          </a:prstGeom>
          <a:gradFill flip="none" rotWithShape="1">
            <a:gsLst>
              <a:gs pos="39000">
                <a:srgbClr val="FFFFFF">
                  <a:alpha val="58000"/>
                </a:srgbClr>
              </a:gs>
              <a:gs pos="51000">
                <a:srgbClr val="FFFFFF">
                  <a:alpha val="53000"/>
                </a:srgbClr>
              </a:gs>
              <a:gs pos="0">
                <a:schemeClr val="bg1">
                  <a:alpha val="71000"/>
                </a:schemeClr>
              </a:gs>
              <a:gs pos="100000">
                <a:schemeClr val="bg1">
                  <a:alpha val="79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990600" y="720001"/>
            <a:ext cx="10210798" cy="905599"/>
          </a:xfrm>
          <a:prstGeom prst="rect">
            <a:avLst/>
          </a:prstGeom>
        </p:spPr>
        <p:txBody>
          <a:bodyPr vert="horz" lIns="0" tIns="72000" rIns="180000" bIns="0" rtlCol="0" anchor="ctr">
            <a:noAutofit/>
          </a:bodyPr>
          <a:lstStyle/>
          <a:p>
            <a:r>
              <a:rPr lang="nl-NL" dirty="0" smtClean="0"/>
              <a:t>Klik om de stijl te bewerken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990600" y="1631950"/>
            <a:ext cx="10210798" cy="4562475"/>
          </a:xfrm>
          <a:prstGeom prst="rect">
            <a:avLst/>
          </a:prstGeom>
        </p:spPr>
        <p:txBody>
          <a:bodyPr vert="horz" lIns="0" tIns="0" rIns="360000" bIns="0" rtlCol="0">
            <a:noAutofit/>
          </a:bodyPr>
          <a:lstStyle/>
          <a:p>
            <a:pPr lvl="0"/>
            <a:r>
              <a:rPr lang="nl-NL" dirty="0" smtClean="0"/>
              <a:t>Klik om de modelstijlen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</a:p>
          <a:p>
            <a:pPr lvl="5"/>
            <a:r>
              <a:rPr lang="nl-NL" dirty="0" smtClean="0"/>
              <a:t>Zesde niveau</a:t>
            </a:r>
          </a:p>
          <a:p>
            <a:pPr lvl="6"/>
            <a:r>
              <a:rPr lang="nl-NL" dirty="0" smtClean="0"/>
              <a:t>Zevende niveau</a:t>
            </a:r>
          </a:p>
          <a:p>
            <a:pPr lvl="7"/>
            <a:r>
              <a:rPr lang="nl-NL" dirty="0" smtClean="0"/>
              <a:t>Achtste niveau</a:t>
            </a:r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4038598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Info Support | Solid Innovator</a:t>
            </a:r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223881" y="196059"/>
            <a:ext cx="5651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  <a:latin typeface="+mj-lt"/>
              </a:defRPr>
            </a:lvl1pPr>
          </a:lstStyle>
          <a:p>
            <a:fld id="{E6DA08D6-9DFB-4C35-B45B-631EDE7BFD1B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13" name="Tekstvak 12"/>
          <p:cNvSpPr txBox="1"/>
          <p:nvPr userDrawn="1"/>
        </p:nvSpPr>
        <p:spPr>
          <a:xfrm>
            <a:off x="6604000" y="-952500"/>
            <a:ext cx="5588000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nl-NL" b="1" smtClean="0">
                <a:latin typeface="Century Gothic" panose="020B0502020202020204" pitchFamily="34" charset="0"/>
              </a:rPr>
              <a:t>Info Support / Templateset</a:t>
            </a:r>
            <a:r>
              <a:rPr lang="nl-NL" b="1" baseline="0" smtClean="0">
                <a:latin typeface="Century Gothic" panose="020B0502020202020204" pitchFamily="34" charset="0"/>
              </a:rPr>
              <a:t> </a:t>
            </a:r>
            <a:endParaRPr lang="nl-NL" b="1">
              <a:latin typeface="Century Gothic" panose="020B0502020202020204" pitchFamily="34" charset="0"/>
            </a:endParaRPr>
          </a:p>
        </p:txBody>
      </p:sp>
      <p:cxnSp>
        <p:nvCxnSpPr>
          <p:cNvPr id="18" name="Rechte verbindingslijn 17"/>
          <p:cNvCxnSpPr/>
          <p:nvPr userDrawn="1"/>
        </p:nvCxnSpPr>
        <p:spPr>
          <a:xfrm>
            <a:off x="699178" y="372700"/>
            <a:ext cx="63817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16"/>
          <p:cNvSpPr>
            <a:spLocks noChangeArrowheads="1"/>
          </p:cNvSpPr>
          <p:nvPr userDrawn="1"/>
        </p:nvSpPr>
        <p:spPr bwMode="auto">
          <a:xfrm>
            <a:off x="1860905" y="9594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l-NL"/>
          </a:p>
        </p:txBody>
      </p:sp>
      <p:grpSp>
        <p:nvGrpSpPr>
          <p:cNvPr id="17" name="Instructie 9 Tekst Niveaus"/>
          <p:cNvGrpSpPr/>
          <p:nvPr userDrawn="1"/>
        </p:nvGrpSpPr>
        <p:grpSpPr>
          <a:xfrm>
            <a:off x="-2880382" y="-5444"/>
            <a:ext cx="2589956" cy="4515131"/>
            <a:chOff x="-2880382" y="-5444"/>
            <a:chExt cx="2589956" cy="4515131"/>
          </a:xfrm>
        </p:grpSpPr>
        <p:sp>
          <p:nvSpPr>
            <p:cNvPr id="19" name="Rechthoek 18"/>
            <p:cNvSpPr/>
            <p:nvPr userDrawn="1"/>
          </p:nvSpPr>
          <p:spPr>
            <a:xfrm>
              <a:off x="-2876149" y="-5444"/>
              <a:ext cx="2572469" cy="28034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TEKST</a:t>
              </a:r>
              <a:r>
                <a:rPr kumimoji="0" lang="nl-NL" sz="1600" b="1" i="0" u="none" strike="noStrike" kern="0" cap="none" spc="0" normalizeH="0" noProof="0" dirty="0" smtClean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 NIVEAUS</a:t>
              </a:r>
              <a:endParaRPr kumimoji="0" lang="nl-NL" sz="16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cs typeface="Segoe UI Light" panose="020B0502040204020203" pitchFamily="34" charset="0"/>
              </a:endParaRPr>
            </a:p>
          </p:txBody>
        </p:sp>
        <p:sp>
          <p:nvSpPr>
            <p:cNvPr id="20" name="Textfield placeholder"/>
            <p:cNvSpPr txBox="1">
              <a:spLocks/>
            </p:cNvSpPr>
            <p:nvPr userDrawn="1"/>
          </p:nvSpPr>
          <p:spPr>
            <a:xfrm>
              <a:off x="-2470799" y="3052353"/>
              <a:ext cx="2163709" cy="259683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marL="0" indent="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SzPct val="80000"/>
                <a:buFont typeface="Wingdings" pitchFamily="2" charset="2"/>
                <a:buNone/>
                <a:defRPr sz="16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indent="-22860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Clr>
                  <a:schemeClr val="tx2"/>
                </a:buClr>
                <a:buSzPct val="80000"/>
                <a:buFontTx/>
                <a:buBlip>
                  <a:blip r:embed="rId17"/>
                </a:buBlip>
                <a:tabLst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96875" indent="-160338" algn="l" defTabSz="1087016" rtl="0" eaLnBrk="1" latinLnBrk="0" hangingPunct="1">
                <a:lnSpc>
                  <a:spcPts val="1600"/>
                </a:lnSpc>
                <a:spcBef>
                  <a:spcPts val="200"/>
                </a:spcBef>
                <a:spcAft>
                  <a:spcPts val="200"/>
                </a:spcAft>
                <a:buClr>
                  <a:schemeClr val="tx2"/>
                </a:buClr>
                <a:buFont typeface="Trebuchet MS" pitchFamily="34" charset="0"/>
                <a:buChar char="−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0" indent="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Font typeface="Wingdings" pitchFamily="2" charset="2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0" indent="0" algn="l" defTabSz="1087016" rtl="0" eaLnBrk="1" latinLnBrk="0" hangingPunct="1">
                <a:lnSpc>
                  <a:spcPts val="3800"/>
                </a:lnSpc>
                <a:spcBef>
                  <a:spcPts val="1200"/>
                </a:spcBef>
                <a:spcAft>
                  <a:spcPts val="400"/>
                </a:spcAft>
                <a:buFont typeface="Wingdings" pitchFamily="2" charset="2"/>
                <a:buNone/>
                <a:defRPr sz="1600" b="1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0" indent="0" algn="l" defTabSz="1087016" rtl="0" eaLnBrk="1" latinLnBrk="0" hangingPunct="1">
                <a:lnSpc>
                  <a:spcPct val="250000"/>
                </a:lnSpc>
                <a:spcBef>
                  <a:spcPts val="0"/>
                </a:spcBef>
                <a:spcAft>
                  <a:spcPts val="0"/>
                </a:spcAft>
                <a:buFont typeface="Arial" pitchFamily="34" charset="0"/>
                <a:buNone/>
                <a:defRPr sz="2000" kern="1200" cap="all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3532800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076308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619815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723900" marR="0" lvl="4" indent="-190500" algn="l" defTabSz="914400" rtl="0" eaLnBrk="1" fontAlgn="auto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200"/>
                </a:spcAft>
                <a:buClr>
                  <a:srgbClr val="333333">
                    <a:lumMod val="75000"/>
                  </a:srgbClr>
                </a:buClr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nl-NL" sz="1200" b="0" i="0" u="none" strike="noStrike" kern="1200" cap="none" spc="0" normalizeH="0" baseline="0" noProof="0" smtClean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+mn-lt"/>
                  <a:ea typeface="Verdana" panose="020B0604030504040204" pitchFamily="34" charset="0"/>
                  <a:cs typeface="Verdana" panose="020B0604030504040204" pitchFamily="34" charset="0"/>
                </a:rPr>
                <a:t>Bullet 4 (16 pt)</a:t>
              </a:r>
              <a:endParaRPr kumimoji="0" lang="nl-NL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21" name="Ovaal 20"/>
            <p:cNvSpPr/>
            <p:nvPr userDrawn="1"/>
          </p:nvSpPr>
          <p:spPr>
            <a:xfrm>
              <a:off x="-2864958" y="1639014"/>
              <a:ext cx="260914" cy="259683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5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1</a:t>
              </a:r>
            </a:p>
          </p:txBody>
        </p:sp>
        <p:sp>
          <p:nvSpPr>
            <p:cNvPr id="22" name="Ovaal 21"/>
            <p:cNvSpPr/>
            <p:nvPr userDrawn="1"/>
          </p:nvSpPr>
          <p:spPr>
            <a:xfrm>
              <a:off x="-2864958" y="1992349"/>
              <a:ext cx="260914" cy="259683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5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2</a:t>
              </a:r>
            </a:p>
          </p:txBody>
        </p:sp>
        <p:sp>
          <p:nvSpPr>
            <p:cNvPr id="23" name="Ovaal 22"/>
            <p:cNvSpPr/>
            <p:nvPr userDrawn="1"/>
          </p:nvSpPr>
          <p:spPr>
            <a:xfrm>
              <a:off x="-2864958" y="2345684"/>
              <a:ext cx="260914" cy="259683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5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3</a:t>
              </a:r>
            </a:p>
          </p:txBody>
        </p:sp>
        <p:sp>
          <p:nvSpPr>
            <p:cNvPr id="24" name="Ovaal 23"/>
            <p:cNvSpPr/>
            <p:nvPr userDrawn="1"/>
          </p:nvSpPr>
          <p:spPr>
            <a:xfrm>
              <a:off x="-2864958" y="2699019"/>
              <a:ext cx="260914" cy="259683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5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4</a:t>
              </a:r>
            </a:p>
          </p:txBody>
        </p:sp>
        <p:sp>
          <p:nvSpPr>
            <p:cNvPr id="25" name="Textfield placeholder"/>
            <p:cNvSpPr txBox="1">
              <a:spLocks/>
            </p:cNvSpPr>
            <p:nvPr userDrawn="1"/>
          </p:nvSpPr>
          <p:spPr>
            <a:xfrm>
              <a:off x="-2455412" y="1637197"/>
              <a:ext cx="2163709" cy="261500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marL="0" indent="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SzPct val="80000"/>
                <a:buFont typeface="Wingdings" pitchFamily="2" charset="2"/>
                <a:buNone/>
                <a:defRPr sz="16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indent="-22860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Clr>
                  <a:schemeClr val="tx2"/>
                </a:buClr>
                <a:buSzPct val="80000"/>
                <a:buFontTx/>
                <a:buBlip>
                  <a:blip r:embed="rId17"/>
                </a:buBlip>
                <a:tabLst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96875" indent="-160338" algn="l" defTabSz="1087016" rtl="0" eaLnBrk="1" latinLnBrk="0" hangingPunct="1">
                <a:lnSpc>
                  <a:spcPts val="1600"/>
                </a:lnSpc>
                <a:spcBef>
                  <a:spcPts val="200"/>
                </a:spcBef>
                <a:spcAft>
                  <a:spcPts val="200"/>
                </a:spcAft>
                <a:buClr>
                  <a:schemeClr val="tx2"/>
                </a:buClr>
                <a:buFont typeface="Trebuchet MS" pitchFamily="34" charset="0"/>
                <a:buChar char="−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0" indent="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Font typeface="Wingdings" pitchFamily="2" charset="2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0" indent="0" algn="l" defTabSz="1087016" rtl="0" eaLnBrk="1" latinLnBrk="0" hangingPunct="1">
                <a:lnSpc>
                  <a:spcPts val="3800"/>
                </a:lnSpc>
                <a:spcBef>
                  <a:spcPts val="1200"/>
                </a:spcBef>
                <a:spcAft>
                  <a:spcPts val="400"/>
                </a:spcAft>
                <a:buFont typeface="Wingdings" pitchFamily="2" charset="2"/>
                <a:buNone/>
                <a:defRPr sz="1600" b="1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0" indent="0" algn="l" defTabSz="1087016" rtl="0" eaLnBrk="1" latinLnBrk="0" hangingPunct="1">
                <a:lnSpc>
                  <a:spcPct val="250000"/>
                </a:lnSpc>
                <a:spcBef>
                  <a:spcPts val="0"/>
                </a:spcBef>
                <a:spcAft>
                  <a:spcPts val="0"/>
                </a:spcAft>
                <a:buFont typeface="Arial" pitchFamily="34" charset="0"/>
                <a:buNone/>
                <a:defRPr sz="2000" kern="1200" cap="all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3532800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076308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619815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1" indent="0" algn="l" defTabSz="1087016" rtl="0" eaLnBrk="1" fontAlgn="auto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SzPct val="100000"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200" b="0" i="0" u="none" strike="noStrike" kern="1200" cap="none" spc="0" normalizeH="0" baseline="0" noProof="0" smtClean="0">
                  <a:ln>
                    <a:noFill/>
                  </a:ln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Platte tekst (16 </a:t>
              </a:r>
              <a:r>
                <a:rPr kumimoji="0" lang="nl-NL" sz="1200" b="0" i="0" u="none" strike="noStrike" kern="1200" cap="none" spc="0" normalizeH="0" baseline="0" noProof="0" dirty="0" err="1" smtClean="0">
                  <a:ln>
                    <a:noFill/>
                  </a:ln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pt</a:t>
              </a:r>
              <a:r>
                <a:rPr kumimoji="0" lang="nl-NL" sz="1200" b="0" i="0" u="none" strike="noStrike" kern="120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.)</a:t>
              </a:r>
            </a:p>
          </p:txBody>
        </p:sp>
        <p:sp>
          <p:nvSpPr>
            <p:cNvPr id="26" name="Textfield placeholder"/>
            <p:cNvSpPr txBox="1">
              <a:spLocks/>
            </p:cNvSpPr>
            <p:nvPr userDrawn="1"/>
          </p:nvSpPr>
          <p:spPr>
            <a:xfrm>
              <a:off x="-2455412" y="1992349"/>
              <a:ext cx="2163709" cy="259683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marL="0" indent="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SzPct val="80000"/>
                <a:buFont typeface="Wingdings" pitchFamily="2" charset="2"/>
                <a:buNone/>
                <a:defRPr sz="16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indent="-22860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Clr>
                  <a:schemeClr val="tx2"/>
                </a:buClr>
                <a:buSzPct val="80000"/>
                <a:buFontTx/>
                <a:buBlip>
                  <a:blip r:embed="rId17"/>
                </a:buBlip>
                <a:tabLst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96875" indent="-160338" algn="l" defTabSz="1087016" rtl="0" eaLnBrk="1" latinLnBrk="0" hangingPunct="1">
                <a:lnSpc>
                  <a:spcPts val="1600"/>
                </a:lnSpc>
                <a:spcBef>
                  <a:spcPts val="200"/>
                </a:spcBef>
                <a:spcAft>
                  <a:spcPts val="200"/>
                </a:spcAft>
                <a:buClr>
                  <a:schemeClr val="tx2"/>
                </a:buClr>
                <a:buFont typeface="Trebuchet MS" pitchFamily="34" charset="0"/>
                <a:buChar char="−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0" indent="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Font typeface="Wingdings" pitchFamily="2" charset="2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0" indent="0" algn="l" defTabSz="1087016" rtl="0" eaLnBrk="1" latinLnBrk="0" hangingPunct="1">
                <a:lnSpc>
                  <a:spcPts val="3800"/>
                </a:lnSpc>
                <a:spcBef>
                  <a:spcPts val="1200"/>
                </a:spcBef>
                <a:spcAft>
                  <a:spcPts val="400"/>
                </a:spcAft>
                <a:buFont typeface="Wingdings" pitchFamily="2" charset="2"/>
                <a:buNone/>
                <a:defRPr sz="1600" b="1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0" indent="0" algn="l" defTabSz="1087016" rtl="0" eaLnBrk="1" latinLnBrk="0" hangingPunct="1">
                <a:lnSpc>
                  <a:spcPct val="250000"/>
                </a:lnSpc>
                <a:spcBef>
                  <a:spcPts val="0"/>
                </a:spcBef>
                <a:spcAft>
                  <a:spcPts val="0"/>
                </a:spcAft>
                <a:buFont typeface="Arial" pitchFamily="34" charset="0"/>
                <a:buNone/>
                <a:defRPr sz="2000" kern="1200" cap="all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3532800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076308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619815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77800" marR="0" lvl="1" indent="-177800" algn="l" defTabSz="914400" rtl="0" eaLnBrk="1" fontAlgn="auto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200"/>
                </a:spcAft>
                <a:buClr>
                  <a:srgbClr val="0078C9"/>
                </a:buClr>
                <a:buSzTx/>
                <a:buFont typeface="Wingdings" panose="05000000000000000000" pitchFamily="2" charset="2"/>
                <a:buChar char="§"/>
                <a:tabLst>
                  <a:tab pos="177800" algn="l"/>
                </a:tabLst>
                <a:defRPr/>
              </a:pPr>
              <a:r>
                <a:rPr kumimoji="0" lang="nl-NL" sz="1200" b="0" i="0" u="none" strike="noStrike" kern="1200" cap="none" spc="0" normalizeH="0" baseline="0" noProof="0" smtClean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+mn-lt"/>
                  <a:ea typeface="Verdana" panose="020B0604030504040204" pitchFamily="34" charset="0"/>
                  <a:cs typeface="Verdana" panose="020B0604030504040204" pitchFamily="34" charset="0"/>
                </a:rPr>
                <a:t>Bullet 1 (16 pt)</a:t>
              </a:r>
              <a:endParaRPr kumimoji="0" lang="nl-NL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27" name="Textfield placeholder"/>
            <p:cNvSpPr txBox="1">
              <a:spLocks/>
            </p:cNvSpPr>
            <p:nvPr userDrawn="1"/>
          </p:nvSpPr>
          <p:spPr>
            <a:xfrm>
              <a:off x="-2455412" y="3759023"/>
              <a:ext cx="2163709" cy="259683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marL="0" indent="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SzPct val="80000"/>
                <a:buFont typeface="Wingdings" pitchFamily="2" charset="2"/>
                <a:buNone/>
                <a:defRPr sz="16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indent="-22860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Clr>
                  <a:schemeClr val="tx2"/>
                </a:buClr>
                <a:buSzPct val="80000"/>
                <a:buFontTx/>
                <a:buBlip>
                  <a:blip r:embed="rId17"/>
                </a:buBlip>
                <a:tabLst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96875" indent="-160338" algn="l" defTabSz="1087016" rtl="0" eaLnBrk="1" latinLnBrk="0" hangingPunct="1">
                <a:lnSpc>
                  <a:spcPts val="1600"/>
                </a:lnSpc>
                <a:spcBef>
                  <a:spcPts val="200"/>
                </a:spcBef>
                <a:spcAft>
                  <a:spcPts val="200"/>
                </a:spcAft>
                <a:buClr>
                  <a:schemeClr val="tx2"/>
                </a:buClr>
                <a:buFont typeface="Trebuchet MS" pitchFamily="34" charset="0"/>
                <a:buChar char="−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0" indent="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Font typeface="Wingdings" pitchFamily="2" charset="2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0" indent="0" algn="l" defTabSz="1087016" rtl="0" eaLnBrk="1" latinLnBrk="0" hangingPunct="1">
                <a:lnSpc>
                  <a:spcPts val="3800"/>
                </a:lnSpc>
                <a:spcBef>
                  <a:spcPts val="1200"/>
                </a:spcBef>
                <a:spcAft>
                  <a:spcPts val="400"/>
                </a:spcAft>
                <a:buFont typeface="Wingdings" pitchFamily="2" charset="2"/>
                <a:buNone/>
                <a:defRPr sz="1600" b="1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0" indent="0" algn="l" defTabSz="1087016" rtl="0" eaLnBrk="1" latinLnBrk="0" hangingPunct="1">
                <a:lnSpc>
                  <a:spcPct val="250000"/>
                </a:lnSpc>
                <a:spcBef>
                  <a:spcPts val="0"/>
                </a:spcBef>
                <a:spcAft>
                  <a:spcPts val="0"/>
                </a:spcAft>
                <a:buFont typeface="Arial" pitchFamily="34" charset="0"/>
                <a:buNone/>
                <a:defRPr sz="2000" kern="1200" cap="all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3532800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076308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619815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6" indent="0" algn="l" defTabSz="9144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rgbClr val="0078C9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0" lang="nl-NL" sz="1200" b="0" i="0" u="none" strike="noStrike" kern="1200" cap="none" spc="0" normalizeH="0" baseline="0" noProof="0" smtClean="0">
                  <a:ln>
                    <a:noFill/>
                  </a:ln>
                  <a:solidFill>
                    <a:srgbClr val="0078C9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Highlighted tekst (16 pt)</a:t>
              </a:r>
              <a:endParaRPr kumimoji="0" lang="nl-NL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78C9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cxnSp>
          <p:nvCxnSpPr>
            <p:cNvPr id="28" name="Rechte verbindingslijn 27"/>
            <p:cNvCxnSpPr/>
            <p:nvPr userDrawn="1"/>
          </p:nvCxnSpPr>
          <p:spPr>
            <a:xfrm>
              <a:off x="-2873569" y="274900"/>
              <a:ext cx="2569889" cy="0"/>
            </a:xfrm>
            <a:prstGeom prst="line">
              <a:avLst/>
            </a:prstGeom>
            <a:noFill/>
            <a:ln w="9525" cap="flat" cmpd="sng" algn="ctr">
              <a:solidFill>
                <a:schemeClr val="tx2"/>
              </a:solidFill>
              <a:prstDash val="solid"/>
            </a:ln>
            <a:effectLst/>
          </p:spPr>
        </p:cxnSp>
        <p:cxnSp>
          <p:nvCxnSpPr>
            <p:cNvPr id="29" name="Rechte verbindingslijn 28"/>
            <p:cNvCxnSpPr/>
            <p:nvPr userDrawn="1"/>
          </p:nvCxnSpPr>
          <p:spPr>
            <a:xfrm>
              <a:off x="-2873569" y="1512261"/>
              <a:ext cx="2556798" cy="0"/>
            </a:xfrm>
            <a:prstGeom prst="line">
              <a:avLst/>
            </a:prstGeom>
            <a:noFill/>
            <a:ln w="9525" cap="flat" cmpd="sng" algn="ctr">
              <a:solidFill>
                <a:schemeClr val="tx2"/>
              </a:solidFill>
              <a:prstDash val="solid"/>
            </a:ln>
            <a:effectLst/>
          </p:spPr>
        </p:cxnSp>
        <p:cxnSp>
          <p:nvCxnSpPr>
            <p:cNvPr id="30" name="Rechte verbindingslijn 29"/>
            <p:cNvCxnSpPr/>
            <p:nvPr userDrawn="1"/>
          </p:nvCxnSpPr>
          <p:spPr>
            <a:xfrm>
              <a:off x="-2873569" y="4509687"/>
              <a:ext cx="2556798" cy="0"/>
            </a:xfrm>
            <a:prstGeom prst="line">
              <a:avLst/>
            </a:prstGeom>
            <a:noFill/>
            <a:ln w="9525" cap="flat" cmpd="sng" algn="ctr">
              <a:solidFill>
                <a:schemeClr val="tx2"/>
              </a:solidFill>
              <a:prstDash val="solid"/>
            </a:ln>
            <a:effectLst/>
          </p:spPr>
        </p:cxnSp>
        <p:grpSp>
          <p:nvGrpSpPr>
            <p:cNvPr id="31" name="Groep 30"/>
            <p:cNvGrpSpPr/>
            <p:nvPr userDrawn="1"/>
          </p:nvGrpSpPr>
          <p:grpSpPr>
            <a:xfrm>
              <a:off x="-1967526" y="411247"/>
              <a:ext cx="409108" cy="427699"/>
              <a:chOff x="-1085063" y="758027"/>
              <a:chExt cx="633799" cy="622540"/>
            </a:xfrm>
          </p:grpSpPr>
          <p:sp>
            <p:nvSpPr>
              <p:cNvPr id="91" name="Afgeronde rechthoek 90"/>
              <p:cNvSpPr/>
              <p:nvPr userDrawn="1"/>
            </p:nvSpPr>
            <p:spPr>
              <a:xfrm>
                <a:off x="-1085063" y="758027"/>
                <a:ext cx="633799" cy="622540"/>
              </a:xfrm>
              <a:prstGeom prst="roundRect">
                <a:avLst>
                  <a:gd name="adj" fmla="val 10944"/>
                </a:avLst>
              </a:prstGeom>
              <a:solidFill>
                <a:srgbClr val="FFFFFF"/>
              </a:solidFill>
              <a:ln w="12700" cap="flat" cmpd="sng" algn="ctr">
                <a:solidFill>
                  <a:schemeClr val="tx2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endParaRPr>
              </a:p>
            </p:txBody>
          </p:sp>
          <p:grpSp>
            <p:nvGrpSpPr>
              <p:cNvPr id="92" name="Groep 91"/>
              <p:cNvGrpSpPr/>
              <p:nvPr userDrawn="1"/>
            </p:nvGrpSpPr>
            <p:grpSpPr>
              <a:xfrm>
                <a:off x="-977746" y="864082"/>
                <a:ext cx="419166" cy="410430"/>
                <a:chOff x="6366933" y="309013"/>
                <a:chExt cx="1901295" cy="1861668"/>
              </a:xfrm>
              <a:solidFill>
                <a:srgbClr val="000000"/>
              </a:solidFill>
            </p:grpSpPr>
            <p:sp>
              <p:nvSpPr>
                <p:cNvPr id="93" name="Rechthoek 92"/>
                <p:cNvSpPr/>
                <p:nvPr userDrawn="1"/>
              </p:nvSpPr>
              <p:spPr>
                <a:xfrm>
                  <a:off x="6608189" y="535149"/>
                  <a:ext cx="457575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+mj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94" name="Rechthoek 93"/>
                <p:cNvSpPr/>
                <p:nvPr userDrawn="1"/>
              </p:nvSpPr>
              <p:spPr>
                <a:xfrm>
                  <a:off x="6608189" y="1512611"/>
                  <a:ext cx="457575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+mj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95" name="Rechthoek 94"/>
                <p:cNvSpPr/>
                <p:nvPr userDrawn="1"/>
              </p:nvSpPr>
              <p:spPr>
                <a:xfrm>
                  <a:off x="6608189" y="1780625"/>
                  <a:ext cx="457575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+mj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96" name="Rechthoek 95"/>
                <p:cNvSpPr/>
                <p:nvPr userDrawn="1"/>
              </p:nvSpPr>
              <p:spPr>
                <a:xfrm>
                  <a:off x="7252238" y="535149"/>
                  <a:ext cx="1015990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+mj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97" name="Rechthoek 96"/>
                <p:cNvSpPr/>
                <p:nvPr userDrawn="1"/>
              </p:nvSpPr>
              <p:spPr>
                <a:xfrm>
                  <a:off x="7252238" y="1512611"/>
                  <a:ext cx="1015990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+mj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98" name="Rechthoek 97"/>
                <p:cNvSpPr/>
                <p:nvPr userDrawn="1"/>
              </p:nvSpPr>
              <p:spPr>
                <a:xfrm>
                  <a:off x="7252238" y="1780625"/>
                  <a:ext cx="177790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+mj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99" name="Rechthoek 98"/>
                <p:cNvSpPr/>
                <p:nvPr userDrawn="1"/>
              </p:nvSpPr>
              <p:spPr>
                <a:xfrm>
                  <a:off x="7252238" y="854236"/>
                  <a:ext cx="1015990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+mj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00" name="Rechthoek 99"/>
                <p:cNvSpPr/>
                <p:nvPr userDrawn="1"/>
              </p:nvSpPr>
              <p:spPr>
                <a:xfrm>
                  <a:off x="7252238" y="1191263"/>
                  <a:ext cx="606415" cy="1990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+mj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01" name="Rechthoek 100"/>
                <p:cNvSpPr/>
                <p:nvPr userDrawn="1"/>
              </p:nvSpPr>
              <p:spPr>
                <a:xfrm>
                  <a:off x="7252238" y="309013"/>
                  <a:ext cx="88895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+mj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02" name="Rechthoek 101"/>
                <p:cNvSpPr/>
                <p:nvPr userDrawn="1"/>
              </p:nvSpPr>
              <p:spPr>
                <a:xfrm>
                  <a:off x="7252238" y="2021132"/>
                  <a:ext cx="88895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+mj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03" name="Vrije vorm 102"/>
                <p:cNvSpPr/>
                <p:nvPr userDrawn="1"/>
              </p:nvSpPr>
              <p:spPr>
                <a:xfrm flipH="1">
                  <a:off x="6366933" y="804333"/>
                  <a:ext cx="762000" cy="575734"/>
                </a:xfrm>
                <a:custGeom>
                  <a:avLst/>
                  <a:gdLst>
                    <a:gd name="connsiteX0" fmla="*/ 635000 w 762000"/>
                    <a:gd name="connsiteY0" fmla="*/ 0 h 575734"/>
                    <a:gd name="connsiteX1" fmla="*/ 482600 w 762000"/>
                    <a:gd name="connsiteY1" fmla="*/ 203200 h 575734"/>
                    <a:gd name="connsiteX2" fmla="*/ 762000 w 762000"/>
                    <a:gd name="connsiteY2" fmla="*/ 203200 h 575734"/>
                    <a:gd name="connsiteX3" fmla="*/ 762000 w 762000"/>
                    <a:gd name="connsiteY3" fmla="*/ 364067 h 575734"/>
                    <a:gd name="connsiteX4" fmla="*/ 482600 w 762000"/>
                    <a:gd name="connsiteY4" fmla="*/ 364067 h 575734"/>
                    <a:gd name="connsiteX5" fmla="*/ 635000 w 762000"/>
                    <a:gd name="connsiteY5" fmla="*/ 575734 h 575734"/>
                    <a:gd name="connsiteX6" fmla="*/ 524933 w 762000"/>
                    <a:gd name="connsiteY6" fmla="*/ 575734 h 575734"/>
                    <a:gd name="connsiteX7" fmla="*/ 0 w 762000"/>
                    <a:gd name="connsiteY7" fmla="*/ 313267 h 575734"/>
                    <a:gd name="connsiteX8" fmla="*/ 533400 w 762000"/>
                    <a:gd name="connsiteY8" fmla="*/ 0 h 575734"/>
                    <a:gd name="connsiteX9" fmla="*/ 635000 w 762000"/>
                    <a:gd name="connsiteY9" fmla="*/ 0 h 575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762000" h="575734">
                      <a:moveTo>
                        <a:pt x="635000" y="0"/>
                      </a:moveTo>
                      <a:lnTo>
                        <a:pt x="482600" y="203200"/>
                      </a:lnTo>
                      <a:lnTo>
                        <a:pt x="762000" y="203200"/>
                      </a:lnTo>
                      <a:lnTo>
                        <a:pt x="762000" y="364067"/>
                      </a:lnTo>
                      <a:lnTo>
                        <a:pt x="482600" y="364067"/>
                      </a:lnTo>
                      <a:lnTo>
                        <a:pt x="635000" y="575734"/>
                      </a:lnTo>
                      <a:lnTo>
                        <a:pt x="524933" y="575734"/>
                      </a:lnTo>
                      <a:lnTo>
                        <a:pt x="0" y="313267"/>
                      </a:lnTo>
                      <a:lnTo>
                        <a:pt x="533400" y="0"/>
                      </a:lnTo>
                      <a:lnTo>
                        <a:pt x="635000" y="0"/>
                      </a:lnTo>
                      <a:close/>
                    </a:path>
                  </a:pathLst>
                </a:custGeom>
                <a:solidFill>
                  <a:schemeClr val="tx2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+mj-lt"/>
                    <a:cs typeface="Segoe UI Light" panose="020B0502040204020203" pitchFamily="34" charset="0"/>
                  </a:endParaRPr>
                </a:p>
              </p:txBody>
            </p:sp>
          </p:grpSp>
        </p:grpSp>
        <p:grpSp>
          <p:nvGrpSpPr>
            <p:cNvPr id="37" name="Groep 36"/>
            <p:cNvGrpSpPr/>
            <p:nvPr/>
          </p:nvGrpSpPr>
          <p:grpSpPr>
            <a:xfrm>
              <a:off x="-2880382" y="802341"/>
              <a:ext cx="532929" cy="509563"/>
              <a:chOff x="-2880382" y="802341"/>
              <a:chExt cx="532929" cy="509563"/>
            </a:xfrm>
          </p:grpSpPr>
          <p:sp>
            <p:nvSpPr>
              <p:cNvPr id="69" name="Rechthoek 68"/>
              <p:cNvSpPr/>
              <p:nvPr/>
            </p:nvSpPr>
            <p:spPr>
              <a:xfrm>
                <a:off x="-2880382" y="802341"/>
                <a:ext cx="532929" cy="50956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dirty="0">
                  <a:latin typeface="+mj-lt"/>
                </a:endParaRPr>
              </a:p>
            </p:txBody>
          </p:sp>
          <p:pic>
            <p:nvPicPr>
              <p:cNvPr id="70" name="Picture 2"/>
              <p:cNvPicPr>
                <a:picLocks noChangeAspect="1" noChangeArrowheads="1"/>
              </p:cNvPicPr>
              <p:nvPr/>
            </p:nvPicPr>
            <p:blipFill>
              <a:blip r:embed="rId1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2635852" y="822181"/>
                <a:ext cx="226442" cy="2089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71" name="Picture 3"/>
              <p:cNvPicPr>
                <a:picLocks noChangeAspect="1" noChangeArrowheads="1"/>
              </p:cNvPicPr>
              <p:nvPr/>
            </p:nvPicPr>
            <p:blipFill>
              <a:blip r:embed="rId1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2848026" y="822181"/>
                <a:ext cx="207168" cy="21351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grpSp>
            <p:nvGrpSpPr>
              <p:cNvPr id="72" name="Groep 71"/>
              <p:cNvGrpSpPr/>
              <p:nvPr/>
            </p:nvGrpSpPr>
            <p:grpSpPr>
              <a:xfrm>
                <a:off x="-2802433" y="1123442"/>
                <a:ext cx="132915" cy="104889"/>
                <a:chOff x="-2796392" y="1123442"/>
                <a:chExt cx="120832" cy="104889"/>
              </a:xfrm>
            </p:grpSpPr>
            <p:sp>
              <p:nvSpPr>
                <p:cNvPr id="86" name="Rechthoek 85"/>
                <p:cNvSpPr/>
                <p:nvPr/>
              </p:nvSpPr>
              <p:spPr>
                <a:xfrm>
                  <a:off x="-2796392" y="1123442"/>
                  <a:ext cx="120832" cy="11624"/>
                </a:xfrm>
                <a:prstGeom prst="rect">
                  <a:avLst/>
                </a:prstGeom>
                <a:solidFill>
                  <a:srgbClr val="000000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+mj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87" name="Rechthoek 86"/>
                <p:cNvSpPr/>
                <p:nvPr/>
              </p:nvSpPr>
              <p:spPr>
                <a:xfrm>
                  <a:off x="-2796392" y="1146758"/>
                  <a:ext cx="120832" cy="11624"/>
                </a:xfrm>
                <a:prstGeom prst="rect">
                  <a:avLst/>
                </a:prstGeom>
                <a:solidFill>
                  <a:srgbClr val="000000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+mj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88" name="Rechthoek 87"/>
                <p:cNvSpPr/>
                <p:nvPr/>
              </p:nvSpPr>
              <p:spPr>
                <a:xfrm>
                  <a:off x="-2796392" y="1193390"/>
                  <a:ext cx="120832" cy="11624"/>
                </a:xfrm>
                <a:prstGeom prst="rect">
                  <a:avLst/>
                </a:prstGeom>
                <a:solidFill>
                  <a:srgbClr val="000000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+mj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89" name="Rechthoek 88"/>
                <p:cNvSpPr/>
                <p:nvPr/>
              </p:nvSpPr>
              <p:spPr>
                <a:xfrm>
                  <a:off x="-2796392" y="1216707"/>
                  <a:ext cx="120832" cy="11624"/>
                </a:xfrm>
                <a:prstGeom prst="rect">
                  <a:avLst/>
                </a:prstGeom>
                <a:solidFill>
                  <a:srgbClr val="000000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+mj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90" name="Rechthoek 89"/>
                <p:cNvSpPr/>
                <p:nvPr/>
              </p:nvSpPr>
              <p:spPr>
                <a:xfrm>
                  <a:off x="-2796392" y="1170074"/>
                  <a:ext cx="120832" cy="11624"/>
                </a:xfrm>
                <a:prstGeom prst="rect">
                  <a:avLst/>
                </a:prstGeom>
                <a:solidFill>
                  <a:srgbClr val="000000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+mj-lt"/>
                    <a:cs typeface="Segoe UI Light" panose="020B0502040204020203" pitchFamily="34" charset="0"/>
                  </a:endParaRPr>
                </a:p>
              </p:txBody>
            </p:sp>
          </p:grpSp>
          <p:grpSp>
            <p:nvGrpSpPr>
              <p:cNvPr id="73" name="Groep 72"/>
              <p:cNvGrpSpPr/>
              <p:nvPr/>
            </p:nvGrpSpPr>
            <p:grpSpPr>
              <a:xfrm>
                <a:off x="-2575435" y="1123442"/>
                <a:ext cx="133931" cy="104889"/>
                <a:chOff x="-2556734" y="1123442"/>
                <a:chExt cx="147324" cy="104889"/>
              </a:xfrm>
            </p:grpSpPr>
            <p:grpSp>
              <p:nvGrpSpPr>
                <p:cNvPr id="74" name="Groep 73"/>
                <p:cNvGrpSpPr/>
                <p:nvPr/>
              </p:nvGrpSpPr>
              <p:grpSpPr>
                <a:xfrm>
                  <a:off x="-2556734" y="1123442"/>
                  <a:ext cx="68206" cy="104889"/>
                  <a:chOff x="-2796392" y="1123442"/>
                  <a:chExt cx="120832" cy="104889"/>
                </a:xfrm>
              </p:grpSpPr>
              <p:sp>
                <p:nvSpPr>
                  <p:cNvPr id="81" name="Rechthoek 80"/>
                  <p:cNvSpPr/>
                  <p:nvPr/>
                </p:nvSpPr>
                <p:spPr>
                  <a:xfrm>
                    <a:off x="-2796392" y="1123442"/>
                    <a:ext cx="120832" cy="11624"/>
                  </a:xfrm>
                  <a:prstGeom prst="rect">
                    <a:avLst/>
                  </a:prstGeom>
                  <a:solidFill>
                    <a:srgbClr val="000000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18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chemeClr val="accent1"/>
                      </a:solidFill>
                      <a:effectLst/>
                      <a:uLnTx/>
                      <a:uFillTx/>
                      <a:latin typeface="+mj-lt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82" name="Rechthoek 81"/>
                  <p:cNvSpPr/>
                  <p:nvPr/>
                </p:nvSpPr>
                <p:spPr>
                  <a:xfrm>
                    <a:off x="-2796392" y="1146758"/>
                    <a:ext cx="120832" cy="11624"/>
                  </a:xfrm>
                  <a:prstGeom prst="rect">
                    <a:avLst/>
                  </a:prstGeom>
                  <a:solidFill>
                    <a:srgbClr val="000000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18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chemeClr val="accent1"/>
                      </a:solidFill>
                      <a:effectLst/>
                      <a:uLnTx/>
                      <a:uFillTx/>
                      <a:latin typeface="+mj-lt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83" name="Rechthoek 82"/>
                  <p:cNvSpPr/>
                  <p:nvPr/>
                </p:nvSpPr>
                <p:spPr>
                  <a:xfrm>
                    <a:off x="-2796392" y="1193390"/>
                    <a:ext cx="120832" cy="11624"/>
                  </a:xfrm>
                  <a:prstGeom prst="rect">
                    <a:avLst/>
                  </a:prstGeom>
                  <a:solidFill>
                    <a:srgbClr val="000000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18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chemeClr val="accent1"/>
                      </a:solidFill>
                      <a:effectLst/>
                      <a:uLnTx/>
                      <a:uFillTx/>
                      <a:latin typeface="+mj-lt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84" name="Rechthoek 83"/>
                  <p:cNvSpPr/>
                  <p:nvPr/>
                </p:nvSpPr>
                <p:spPr>
                  <a:xfrm>
                    <a:off x="-2796392" y="1216707"/>
                    <a:ext cx="120832" cy="11624"/>
                  </a:xfrm>
                  <a:prstGeom prst="rect">
                    <a:avLst/>
                  </a:prstGeom>
                  <a:solidFill>
                    <a:srgbClr val="000000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18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chemeClr val="accent1"/>
                      </a:solidFill>
                      <a:effectLst/>
                      <a:uLnTx/>
                      <a:uFillTx/>
                      <a:latin typeface="+mj-lt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85" name="Rechthoek 84"/>
                  <p:cNvSpPr/>
                  <p:nvPr/>
                </p:nvSpPr>
                <p:spPr>
                  <a:xfrm>
                    <a:off x="-2796392" y="1170074"/>
                    <a:ext cx="120832" cy="11624"/>
                  </a:xfrm>
                  <a:prstGeom prst="rect">
                    <a:avLst/>
                  </a:prstGeom>
                  <a:solidFill>
                    <a:srgbClr val="000000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18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chemeClr val="accent1"/>
                      </a:solidFill>
                      <a:effectLst/>
                      <a:uLnTx/>
                      <a:uFillTx/>
                      <a:latin typeface="+mj-lt"/>
                      <a:cs typeface="Segoe UI Light" panose="020B0502040204020203" pitchFamily="34" charset="0"/>
                    </a:endParaRPr>
                  </a:p>
                </p:txBody>
              </p:sp>
            </p:grpSp>
            <p:grpSp>
              <p:nvGrpSpPr>
                <p:cNvPr id="75" name="Groep 74"/>
                <p:cNvGrpSpPr/>
                <p:nvPr/>
              </p:nvGrpSpPr>
              <p:grpSpPr>
                <a:xfrm>
                  <a:off x="-2477616" y="1123442"/>
                  <a:ext cx="68206" cy="104889"/>
                  <a:chOff x="-2796392" y="1123442"/>
                  <a:chExt cx="120832" cy="104889"/>
                </a:xfrm>
              </p:grpSpPr>
              <p:sp>
                <p:nvSpPr>
                  <p:cNvPr id="76" name="Rechthoek 75"/>
                  <p:cNvSpPr/>
                  <p:nvPr/>
                </p:nvSpPr>
                <p:spPr>
                  <a:xfrm>
                    <a:off x="-2796392" y="1123442"/>
                    <a:ext cx="120832" cy="11624"/>
                  </a:xfrm>
                  <a:prstGeom prst="rect">
                    <a:avLst/>
                  </a:prstGeom>
                  <a:solidFill>
                    <a:srgbClr val="000000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18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chemeClr val="accent1"/>
                      </a:solidFill>
                      <a:effectLst/>
                      <a:uLnTx/>
                      <a:uFillTx/>
                      <a:latin typeface="+mj-lt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77" name="Rechthoek 76"/>
                  <p:cNvSpPr/>
                  <p:nvPr/>
                </p:nvSpPr>
                <p:spPr>
                  <a:xfrm>
                    <a:off x="-2796392" y="1146758"/>
                    <a:ext cx="120832" cy="11624"/>
                  </a:xfrm>
                  <a:prstGeom prst="rect">
                    <a:avLst/>
                  </a:prstGeom>
                  <a:solidFill>
                    <a:srgbClr val="000000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18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chemeClr val="accent1"/>
                      </a:solidFill>
                      <a:effectLst/>
                      <a:uLnTx/>
                      <a:uFillTx/>
                      <a:latin typeface="+mj-lt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78" name="Rechthoek 77"/>
                  <p:cNvSpPr/>
                  <p:nvPr/>
                </p:nvSpPr>
                <p:spPr>
                  <a:xfrm>
                    <a:off x="-2796392" y="1193390"/>
                    <a:ext cx="120832" cy="11624"/>
                  </a:xfrm>
                  <a:prstGeom prst="rect">
                    <a:avLst/>
                  </a:prstGeom>
                  <a:solidFill>
                    <a:srgbClr val="000000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18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chemeClr val="accent1"/>
                      </a:solidFill>
                      <a:effectLst/>
                      <a:uLnTx/>
                      <a:uFillTx/>
                      <a:latin typeface="+mj-lt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79" name="Rechthoek 78"/>
                  <p:cNvSpPr/>
                  <p:nvPr/>
                </p:nvSpPr>
                <p:spPr>
                  <a:xfrm>
                    <a:off x="-2796392" y="1216707"/>
                    <a:ext cx="120832" cy="11624"/>
                  </a:xfrm>
                  <a:prstGeom prst="rect">
                    <a:avLst/>
                  </a:prstGeom>
                  <a:solidFill>
                    <a:srgbClr val="000000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18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chemeClr val="accent1"/>
                      </a:solidFill>
                      <a:effectLst/>
                      <a:uLnTx/>
                      <a:uFillTx/>
                      <a:latin typeface="+mj-lt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80" name="Rechthoek 79"/>
                  <p:cNvSpPr/>
                  <p:nvPr/>
                </p:nvSpPr>
                <p:spPr>
                  <a:xfrm>
                    <a:off x="-2796392" y="1170074"/>
                    <a:ext cx="120832" cy="11624"/>
                  </a:xfrm>
                  <a:prstGeom prst="rect">
                    <a:avLst/>
                  </a:prstGeom>
                  <a:solidFill>
                    <a:srgbClr val="000000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18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chemeClr val="accent1"/>
                      </a:solidFill>
                      <a:effectLst/>
                      <a:uLnTx/>
                      <a:uFillTx/>
                      <a:latin typeface="+mj-lt"/>
                      <a:cs typeface="Segoe UI Light" panose="020B0502040204020203" pitchFamily="34" charset="0"/>
                    </a:endParaRPr>
                  </a:p>
                </p:txBody>
              </p:sp>
            </p:grpSp>
          </p:grpSp>
        </p:grpSp>
        <p:grpSp>
          <p:nvGrpSpPr>
            <p:cNvPr id="38" name="Groep 37"/>
            <p:cNvGrpSpPr/>
            <p:nvPr userDrawn="1"/>
          </p:nvGrpSpPr>
          <p:grpSpPr>
            <a:xfrm>
              <a:off x="-1967526" y="875670"/>
              <a:ext cx="413704" cy="427699"/>
              <a:chOff x="-1845083" y="758027"/>
              <a:chExt cx="633799" cy="622540"/>
            </a:xfrm>
          </p:grpSpPr>
          <p:sp>
            <p:nvSpPr>
              <p:cNvPr id="56" name="Afgeronde rechthoek 55"/>
              <p:cNvSpPr/>
              <p:nvPr userDrawn="1"/>
            </p:nvSpPr>
            <p:spPr>
              <a:xfrm>
                <a:off x="-1845083" y="758027"/>
                <a:ext cx="633799" cy="622540"/>
              </a:xfrm>
              <a:prstGeom prst="roundRect">
                <a:avLst>
                  <a:gd name="adj" fmla="val 10944"/>
                </a:avLst>
              </a:prstGeom>
              <a:solidFill>
                <a:srgbClr val="FFFFFF"/>
              </a:solidFill>
              <a:ln w="12700" cap="flat" cmpd="sng" algn="ctr">
                <a:solidFill>
                  <a:schemeClr val="tx2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endParaRPr>
              </a:p>
            </p:txBody>
          </p:sp>
          <p:grpSp>
            <p:nvGrpSpPr>
              <p:cNvPr id="57" name="Groep 56"/>
              <p:cNvGrpSpPr/>
              <p:nvPr userDrawn="1"/>
            </p:nvGrpSpPr>
            <p:grpSpPr>
              <a:xfrm>
                <a:off x="-1737766" y="864082"/>
                <a:ext cx="419166" cy="410430"/>
                <a:chOff x="3708400" y="309013"/>
                <a:chExt cx="1901295" cy="1861668"/>
              </a:xfrm>
              <a:solidFill>
                <a:srgbClr val="000000"/>
              </a:solidFill>
            </p:grpSpPr>
            <p:sp>
              <p:nvSpPr>
                <p:cNvPr id="58" name="Rechthoek 57"/>
                <p:cNvSpPr/>
                <p:nvPr userDrawn="1"/>
              </p:nvSpPr>
              <p:spPr>
                <a:xfrm>
                  <a:off x="3949656" y="535149"/>
                  <a:ext cx="457575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+mj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59" name="Rechthoek 58"/>
                <p:cNvSpPr/>
                <p:nvPr userDrawn="1"/>
              </p:nvSpPr>
              <p:spPr>
                <a:xfrm>
                  <a:off x="3949656" y="1512611"/>
                  <a:ext cx="457575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+mj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60" name="Rechthoek 59"/>
                <p:cNvSpPr/>
                <p:nvPr userDrawn="1"/>
              </p:nvSpPr>
              <p:spPr>
                <a:xfrm>
                  <a:off x="3949656" y="1780625"/>
                  <a:ext cx="457575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+mj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61" name="Rechthoek 60"/>
                <p:cNvSpPr/>
                <p:nvPr userDrawn="1"/>
              </p:nvSpPr>
              <p:spPr>
                <a:xfrm>
                  <a:off x="4593705" y="535149"/>
                  <a:ext cx="1015990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+mj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62" name="Rechthoek 61"/>
                <p:cNvSpPr/>
                <p:nvPr userDrawn="1"/>
              </p:nvSpPr>
              <p:spPr>
                <a:xfrm>
                  <a:off x="4593705" y="1512611"/>
                  <a:ext cx="1015990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+mj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63" name="Rechthoek 62"/>
                <p:cNvSpPr/>
                <p:nvPr userDrawn="1"/>
              </p:nvSpPr>
              <p:spPr>
                <a:xfrm>
                  <a:off x="4593705" y="1780625"/>
                  <a:ext cx="177790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+mj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64" name="Rechthoek 63"/>
                <p:cNvSpPr/>
                <p:nvPr userDrawn="1"/>
              </p:nvSpPr>
              <p:spPr>
                <a:xfrm>
                  <a:off x="4593705" y="854236"/>
                  <a:ext cx="1015990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+mj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65" name="Rechthoek 64"/>
                <p:cNvSpPr/>
                <p:nvPr userDrawn="1"/>
              </p:nvSpPr>
              <p:spPr>
                <a:xfrm>
                  <a:off x="4593705" y="1191263"/>
                  <a:ext cx="606415" cy="1990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+mj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66" name="Rechthoek 65"/>
                <p:cNvSpPr/>
                <p:nvPr userDrawn="1"/>
              </p:nvSpPr>
              <p:spPr>
                <a:xfrm>
                  <a:off x="4593705" y="309013"/>
                  <a:ext cx="88895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+mj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67" name="Rechthoek 66"/>
                <p:cNvSpPr/>
                <p:nvPr userDrawn="1"/>
              </p:nvSpPr>
              <p:spPr>
                <a:xfrm>
                  <a:off x="4593705" y="2021132"/>
                  <a:ext cx="88895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+mj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68" name="Vrije vorm 67"/>
                <p:cNvSpPr/>
                <p:nvPr userDrawn="1"/>
              </p:nvSpPr>
              <p:spPr>
                <a:xfrm>
                  <a:off x="3708400" y="804333"/>
                  <a:ext cx="762000" cy="575734"/>
                </a:xfrm>
                <a:custGeom>
                  <a:avLst/>
                  <a:gdLst>
                    <a:gd name="connsiteX0" fmla="*/ 635000 w 762000"/>
                    <a:gd name="connsiteY0" fmla="*/ 0 h 575734"/>
                    <a:gd name="connsiteX1" fmla="*/ 482600 w 762000"/>
                    <a:gd name="connsiteY1" fmla="*/ 203200 h 575734"/>
                    <a:gd name="connsiteX2" fmla="*/ 762000 w 762000"/>
                    <a:gd name="connsiteY2" fmla="*/ 203200 h 575734"/>
                    <a:gd name="connsiteX3" fmla="*/ 762000 w 762000"/>
                    <a:gd name="connsiteY3" fmla="*/ 364067 h 575734"/>
                    <a:gd name="connsiteX4" fmla="*/ 482600 w 762000"/>
                    <a:gd name="connsiteY4" fmla="*/ 364067 h 575734"/>
                    <a:gd name="connsiteX5" fmla="*/ 635000 w 762000"/>
                    <a:gd name="connsiteY5" fmla="*/ 575734 h 575734"/>
                    <a:gd name="connsiteX6" fmla="*/ 524933 w 762000"/>
                    <a:gd name="connsiteY6" fmla="*/ 575734 h 575734"/>
                    <a:gd name="connsiteX7" fmla="*/ 0 w 762000"/>
                    <a:gd name="connsiteY7" fmla="*/ 313267 h 575734"/>
                    <a:gd name="connsiteX8" fmla="*/ 533400 w 762000"/>
                    <a:gd name="connsiteY8" fmla="*/ 0 h 575734"/>
                    <a:gd name="connsiteX9" fmla="*/ 635000 w 762000"/>
                    <a:gd name="connsiteY9" fmla="*/ 0 h 575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762000" h="575734">
                      <a:moveTo>
                        <a:pt x="635000" y="0"/>
                      </a:moveTo>
                      <a:lnTo>
                        <a:pt x="482600" y="203200"/>
                      </a:lnTo>
                      <a:lnTo>
                        <a:pt x="762000" y="203200"/>
                      </a:lnTo>
                      <a:lnTo>
                        <a:pt x="762000" y="364067"/>
                      </a:lnTo>
                      <a:lnTo>
                        <a:pt x="482600" y="364067"/>
                      </a:lnTo>
                      <a:lnTo>
                        <a:pt x="635000" y="575734"/>
                      </a:lnTo>
                      <a:lnTo>
                        <a:pt x="524933" y="575734"/>
                      </a:lnTo>
                      <a:lnTo>
                        <a:pt x="0" y="313267"/>
                      </a:lnTo>
                      <a:lnTo>
                        <a:pt x="533400" y="0"/>
                      </a:lnTo>
                      <a:lnTo>
                        <a:pt x="635000" y="0"/>
                      </a:lnTo>
                      <a:close/>
                    </a:path>
                  </a:pathLst>
                </a:custGeom>
                <a:solidFill>
                  <a:schemeClr val="tx2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+mj-lt"/>
                    <a:cs typeface="Segoe UI Light" panose="020B0502040204020203" pitchFamily="34" charset="0"/>
                  </a:endParaRPr>
                </a:p>
              </p:txBody>
            </p:sp>
          </p:grpSp>
        </p:grpSp>
        <p:cxnSp>
          <p:nvCxnSpPr>
            <p:cNvPr id="39" name="Rechte verbindingslijn 38"/>
            <p:cNvCxnSpPr>
              <a:endCxn id="56" idx="1"/>
            </p:cNvCxnSpPr>
            <p:nvPr userDrawn="1"/>
          </p:nvCxnSpPr>
          <p:spPr>
            <a:xfrm>
              <a:off x="-2688976" y="980728"/>
              <a:ext cx="721450" cy="108792"/>
            </a:xfrm>
            <a:prstGeom prst="line">
              <a:avLst/>
            </a:prstGeom>
            <a:noFill/>
            <a:ln w="9525" cap="flat" cmpd="sng" algn="ctr">
              <a:solidFill>
                <a:schemeClr val="tx2"/>
              </a:solidFill>
              <a:prstDash val="solid"/>
              <a:headEnd type="oval"/>
            </a:ln>
            <a:effectLst/>
          </p:spPr>
        </p:cxnSp>
        <p:cxnSp>
          <p:nvCxnSpPr>
            <p:cNvPr id="40" name="Rechte verbindingslijn 39"/>
            <p:cNvCxnSpPr>
              <a:endCxn id="91" idx="1"/>
            </p:cNvCxnSpPr>
            <p:nvPr userDrawn="1"/>
          </p:nvCxnSpPr>
          <p:spPr>
            <a:xfrm flipV="1">
              <a:off x="-2472952" y="625097"/>
              <a:ext cx="505426" cy="283623"/>
            </a:xfrm>
            <a:prstGeom prst="line">
              <a:avLst/>
            </a:prstGeom>
            <a:noFill/>
            <a:ln w="9525" cap="flat" cmpd="sng" algn="ctr">
              <a:solidFill>
                <a:schemeClr val="tx2"/>
              </a:solidFill>
              <a:prstDash val="solid"/>
              <a:headEnd type="oval"/>
            </a:ln>
            <a:effectLst/>
          </p:spPr>
        </p:cxnSp>
        <p:sp>
          <p:nvSpPr>
            <p:cNvPr id="41" name="Textfield placeholder"/>
            <p:cNvSpPr txBox="1">
              <a:spLocks/>
            </p:cNvSpPr>
            <p:nvPr userDrawn="1"/>
          </p:nvSpPr>
          <p:spPr>
            <a:xfrm>
              <a:off x="-1360648" y="411249"/>
              <a:ext cx="1056968" cy="427698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marL="0" indent="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SzPct val="80000"/>
                <a:buFont typeface="Wingdings" pitchFamily="2" charset="2"/>
                <a:buNone/>
                <a:defRPr sz="16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indent="-22860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Clr>
                  <a:schemeClr val="tx2"/>
                </a:buClr>
                <a:buSzPct val="80000"/>
                <a:buFontTx/>
                <a:buBlip>
                  <a:blip r:embed="rId17"/>
                </a:buBlip>
                <a:tabLst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96875" indent="-160338" algn="l" defTabSz="1087016" rtl="0" eaLnBrk="1" latinLnBrk="0" hangingPunct="1">
                <a:lnSpc>
                  <a:spcPts val="1600"/>
                </a:lnSpc>
                <a:spcBef>
                  <a:spcPts val="200"/>
                </a:spcBef>
                <a:spcAft>
                  <a:spcPts val="200"/>
                </a:spcAft>
                <a:buClr>
                  <a:schemeClr val="tx2"/>
                </a:buClr>
                <a:buFont typeface="Trebuchet MS" pitchFamily="34" charset="0"/>
                <a:buChar char="−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0" indent="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Font typeface="Wingdings" pitchFamily="2" charset="2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0" indent="0" algn="l" defTabSz="1087016" rtl="0" eaLnBrk="1" latinLnBrk="0" hangingPunct="1">
                <a:lnSpc>
                  <a:spcPts val="3800"/>
                </a:lnSpc>
                <a:spcBef>
                  <a:spcPts val="1200"/>
                </a:spcBef>
                <a:spcAft>
                  <a:spcPts val="400"/>
                </a:spcAft>
                <a:buFont typeface="Wingdings" pitchFamily="2" charset="2"/>
                <a:buNone/>
                <a:defRPr sz="1600" b="1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0" indent="0" algn="l" defTabSz="1087016" rtl="0" eaLnBrk="1" latinLnBrk="0" hangingPunct="1">
                <a:lnSpc>
                  <a:spcPct val="250000"/>
                </a:lnSpc>
                <a:spcBef>
                  <a:spcPts val="0"/>
                </a:spcBef>
                <a:spcAft>
                  <a:spcPts val="0"/>
                </a:spcAft>
                <a:buFont typeface="Arial" pitchFamily="34" charset="0"/>
                <a:buNone/>
                <a:defRPr sz="2000" kern="1200" cap="all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3532800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076308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619815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87016" rtl="0" eaLnBrk="1" fontAlgn="auto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ClrTx/>
                <a:buSzPct val="80000"/>
                <a:buFont typeface="Wingdings" pitchFamily="2" charset="2"/>
                <a:buNone/>
                <a:tabLst/>
                <a:defRPr/>
              </a:pPr>
              <a:r>
                <a:rPr lang="nl-NL" sz="1200" dirty="0" smtClean="0">
                  <a:latin typeface="+mj-lt"/>
                  <a:cs typeface="Segoe UI Light" panose="020B0502040204020203" pitchFamily="34" charset="0"/>
                </a:rPr>
                <a:t>Niveau omhoog</a:t>
              </a:r>
              <a:endParaRPr kumimoji="0" lang="nl-NL" sz="12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j-lt"/>
                <a:cs typeface="Segoe UI Light" panose="020B0502040204020203" pitchFamily="34" charset="0"/>
              </a:endParaRPr>
            </a:p>
          </p:txBody>
        </p:sp>
        <p:sp>
          <p:nvSpPr>
            <p:cNvPr id="42" name="Textfield placeholder"/>
            <p:cNvSpPr txBox="1">
              <a:spLocks/>
            </p:cNvSpPr>
            <p:nvPr userDrawn="1"/>
          </p:nvSpPr>
          <p:spPr>
            <a:xfrm>
              <a:off x="-1360649" y="875670"/>
              <a:ext cx="1070223" cy="427699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marL="0" indent="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SzPct val="80000"/>
                <a:buFont typeface="Wingdings" pitchFamily="2" charset="2"/>
                <a:buNone/>
                <a:defRPr sz="16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indent="-22860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Clr>
                  <a:schemeClr val="tx2"/>
                </a:buClr>
                <a:buSzPct val="80000"/>
                <a:buFontTx/>
                <a:buBlip>
                  <a:blip r:embed="rId17"/>
                </a:buBlip>
                <a:tabLst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96875" indent="-160338" algn="l" defTabSz="1087016" rtl="0" eaLnBrk="1" latinLnBrk="0" hangingPunct="1">
                <a:lnSpc>
                  <a:spcPts val="1600"/>
                </a:lnSpc>
                <a:spcBef>
                  <a:spcPts val="200"/>
                </a:spcBef>
                <a:spcAft>
                  <a:spcPts val="200"/>
                </a:spcAft>
                <a:buClr>
                  <a:schemeClr val="tx2"/>
                </a:buClr>
                <a:buFont typeface="Trebuchet MS" pitchFamily="34" charset="0"/>
                <a:buChar char="−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0" indent="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Font typeface="Wingdings" pitchFamily="2" charset="2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0" indent="0" algn="l" defTabSz="1087016" rtl="0" eaLnBrk="1" latinLnBrk="0" hangingPunct="1">
                <a:lnSpc>
                  <a:spcPts val="3800"/>
                </a:lnSpc>
                <a:spcBef>
                  <a:spcPts val="1200"/>
                </a:spcBef>
                <a:spcAft>
                  <a:spcPts val="400"/>
                </a:spcAft>
                <a:buFont typeface="Wingdings" pitchFamily="2" charset="2"/>
                <a:buNone/>
                <a:defRPr sz="1600" b="1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0" indent="0" algn="l" defTabSz="1087016" rtl="0" eaLnBrk="1" latinLnBrk="0" hangingPunct="1">
                <a:lnSpc>
                  <a:spcPct val="250000"/>
                </a:lnSpc>
                <a:spcBef>
                  <a:spcPts val="0"/>
                </a:spcBef>
                <a:spcAft>
                  <a:spcPts val="0"/>
                </a:spcAft>
                <a:buFont typeface="Arial" pitchFamily="34" charset="0"/>
                <a:buNone/>
                <a:defRPr sz="2000" kern="1200" cap="all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3532800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076308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619815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87016" rtl="0" eaLnBrk="1" fontAlgn="auto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ClrTx/>
                <a:buSzPct val="80000"/>
                <a:buFont typeface="Wingdings" pitchFamily="2" charset="2"/>
                <a:buNone/>
                <a:tabLst/>
                <a:defRPr/>
              </a:pPr>
              <a:r>
                <a:rPr kumimoji="0" lang="nl-NL" sz="1200" b="0" i="0" u="none" strike="noStrike" kern="120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Niveau omlaag</a:t>
              </a:r>
            </a:p>
          </p:txBody>
        </p:sp>
        <p:sp>
          <p:nvSpPr>
            <p:cNvPr id="43" name="Ovaal 42"/>
            <p:cNvSpPr/>
            <p:nvPr userDrawn="1"/>
          </p:nvSpPr>
          <p:spPr>
            <a:xfrm>
              <a:off x="-2864958" y="3052354"/>
              <a:ext cx="260914" cy="259683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5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5</a:t>
              </a:r>
            </a:p>
          </p:txBody>
        </p:sp>
        <p:sp>
          <p:nvSpPr>
            <p:cNvPr id="45" name="Ovaal 44"/>
            <p:cNvSpPr/>
            <p:nvPr userDrawn="1"/>
          </p:nvSpPr>
          <p:spPr>
            <a:xfrm>
              <a:off x="-2864958" y="3405689"/>
              <a:ext cx="260914" cy="259683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5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6</a:t>
              </a:r>
            </a:p>
          </p:txBody>
        </p:sp>
        <p:sp>
          <p:nvSpPr>
            <p:cNvPr id="46" name="Ovaal 45"/>
            <p:cNvSpPr/>
            <p:nvPr userDrawn="1"/>
          </p:nvSpPr>
          <p:spPr>
            <a:xfrm>
              <a:off x="-2864958" y="3759024"/>
              <a:ext cx="260914" cy="259683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5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7</a:t>
              </a:r>
            </a:p>
          </p:txBody>
        </p:sp>
        <p:sp>
          <p:nvSpPr>
            <p:cNvPr id="47" name="Ovaal 46"/>
            <p:cNvSpPr/>
            <p:nvPr userDrawn="1"/>
          </p:nvSpPr>
          <p:spPr>
            <a:xfrm>
              <a:off x="-2864958" y="4112359"/>
              <a:ext cx="260914" cy="259683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5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8</a:t>
              </a:r>
            </a:p>
          </p:txBody>
        </p:sp>
        <p:sp>
          <p:nvSpPr>
            <p:cNvPr id="49" name="Textfield placeholder"/>
            <p:cNvSpPr txBox="1">
              <a:spLocks/>
            </p:cNvSpPr>
            <p:nvPr userDrawn="1"/>
          </p:nvSpPr>
          <p:spPr>
            <a:xfrm>
              <a:off x="-2470799" y="3405689"/>
              <a:ext cx="2163709" cy="259683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marL="0" indent="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SzPct val="80000"/>
                <a:buFont typeface="Wingdings" pitchFamily="2" charset="2"/>
                <a:buNone/>
                <a:defRPr sz="16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indent="-22860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Clr>
                  <a:schemeClr val="tx2"/>
                </a:buClr>
                <a:buSzPct val="80000"/>
                <a:buFontTx/>
                <a:buBlip>
                  <a:blip r:embed="rId17"/>
                </a:buBlip>
                <a:tabLst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96875" indent="-160338" algn="l" defTabSz="1087016" rtl="0" eaLnBrk="1" latinLnBrk="0" hangingPunct="1">
                <a:lnSpc>
                  <a:spcPts val="1600"/>
                </a:lnSpc>
                <a:spcBef>
                  <a:spcPts val="200"/>
                </a:spcBef>
                <a:spcAft>
                  <a:spcPts val="200"/>
                </a:spcAft>
                <a:buClr>
                  <a:schemeClr val="tx2"/>
                </a:buClr>
                <a:buFont typeface="Trebuchet MS" pitchFamily="34" charset="0"/>
                <a:buChar char="−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0" indent="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Font typeface="Wingdings" pitchFamily="2" charset="2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0" indent="0" algn="l" defTabSz="1087016" rtl="0" eaLnBrk="1" latinLnBrk="0" hangingPunct="1">
                <a:lnSpc>
                  <a:spcPts val="3800"/>
                </a:lnSpc>
                <a:spcBef>
                  <a:spcPts val="1200"/>
                </a:spcBef>
                <a:spcAft>
                  <a:spcPts val="400"/>
                </a:spcAft>
                <a:buFont typeface="Wingdings" pitchFamily="2" charset="2"/>
                <a:buNone/>
                <a:defRPr sz="1600" b="1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0" indent="0" algn="l" defTabSz="1087016" rtl="0" eaLnBrk="1" latinLnBrk="0" hangingPunct="1">
                <a:lnSpc>
                  <a:spcPct val="250000"/>
                </a:lnSpc>
                <a:spcBef>
                  <a:spcPts val="0"/>
                </a:spcBef>
                <a:spcAft>
                  <a:spcPts val="0"/>
                </a:spcAft>
                <a:buFont typeface="Arial" pitchFamily="34" charset="0"/>
                <a:buNone/>
                <a:defRPr sz="2000" kern="1200" cap="all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3532800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076308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619815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5" indent="0" algn="l" defTabSz="9144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rgbClr val="0078C9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0" lang="nl-NL" sz="1200" b="1" i="0" u="none" strike="noStrike" kern="120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Koptekst (16 pt)</a:t>
              </a:r>
              <a:endParaRPr kumimoji="0" lang="nl-NL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0" name="Textfield placeholder"/>
            <p:cNvSpPr txBox="1">
              <a:spLocks/>
            </p:cNvSpPr>
            <p:nvPr userDrawn="1"/>
          </p:nvSpPr>
          <p:spPr>
            <a:xfrm>
              <a:off x="-2455412" y="4112359"/>
              <a:ext cx="2163709" cy="259683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marL="0" indent="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SzPct val="80000"/>
                <a:buFont typeface="Wingdings" pitchFamily="2" charset="2"/>
                <a:buNone/>
                <a:defRPr sz="16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indent="-22860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Clr>
                  <a:schemeClr val="tx2"/>
                </a:buClr>
                <a:buSzPct val="80000"/>
                <a:buFontTx/>
                <a:buBlip>
                  <a:blip r:embed="rId17"/>
                </a:buBlip>
                <a:tabLst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96875" indent="-160338" algn="l" defTabSz="1087016" rtl="0" eaLnBrk="1" latinLnBrk="0" hangingPunct="1">
                <a:lnSpc>
                  <a:spcPts val="1600"/>
                </a:lnSpc>
                <a:spcBef>
                  <a:spcPts val="200"/>
                </a:spcBef>
                <a:spcAft>
                  <a:spcPts val="200"/>
                </a:spcAft>
                <a:buClr>
                  <a:schemeClr val="tx2"/>
                </a:buClr>
                <a:buFont typeface="Trebuchet MS" pitchFamily="34" charset="0"/>
                <a:buChar char="−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0" indent="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Font typeface="Wingdings" pitchFamily="2" charset="2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0" indent="0" algn="l" defTabSz="1087016" rtl="0" eaLnBrk="1" latinLnBrk="0" hangingPunct="1">
                <a:lnSpc>
                  <a:spcPts val="3800"/>
                </a:lnSpc>
                <a:spcBef>
                  <a:spcPts val="1200"/>
                </a:spcBef>
                <a:spcAft>
                  <a:spcPts val="400"/>
                </a:spcAft>
                <a:buFont typeface="Wingdings" pitchFamily="2" charset="2"/>
                <a:buNone/>
                <a:defRPr sz="1600" b="1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0" indent="0" algn="l" defTabSz="1087016" rtl="0" eaLnBrk="1" latinLnBrk="0" hangingPunct="1">
                <a:lnSpc>
                  <a:spcPct val="250000"/>
                </a:lnSpc>
                <a:spcBef>
                  <a:spcPts val="0"/>
                </a:spcBef>
                <a:spcAft>
                  <a:spcPts val="0"/>
                </a:spcAft>
                <a:buFont typeface="Arial" pitchFamily="34" charset="0"/>
                <a:buNone/>
                <a:defRPr sz="2000" kern="1200" cap="all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3532800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076308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619815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7" indent="0" algn="l" defTabSz="9144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000" b="0" i="1" u="none" strike="noStrike" kern="120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Productbeschrijving klein (11 pt)</a:t>
              </a:r>
              <a:endParaRPr kumimoji="0" lang="nl-NL" sz="1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1" name="Textfield placeholder"/>
            <p:cNvSpPr txBox="1">
              <a:spLocks/>
            </p:cNvSpPr>
            <p:nvPr userDrawn="1"/>
          </p:nvSpPr>
          <p:spPr>
            <a:xfrm>
              <a:off x="-2455412" y="2345683"/>
              <a:ext cx="2163709" cy="259683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marL="0" indent="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SzPct val="80000"/>
                <a:buFont typeface="Wingdings" pitchFamily="2" charset="2"/>
                <a:buNone/>
                <a:defRPr sz="16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indent="-22860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Clr>
                  <a:schemeClr val="tx2"/>
                </a:buClr>
                <a:buSzPct val="80000"/>
                <a:buFontTx/>
                <a:buBlip>
                  <a:blip r:embed="rId17"/>
                </a:buBlip>
                <a:tabLst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96875" indent="-160338" algn="l" defTabSz="1087016" rtl="0" eaLnBrk="1" latinLnBrk="0" hangingPunct="1">
                <a:lnSpc>
                  <a:spcPts val="1600"/>
                </a:lnSpc>
                <a:spcBef>
                  <a:spcPts val="200"/>
                </a:spcBef>
                <a:spcAft>
                  <a:spcPts val="200"/>
                </a:spcAft>
                <a:buClr>
                  <a:schemeClr val="tx2"/>
                </a:buClr>
                <a:buFont typeface="Trebuchet MS" pitchFamily="34" charset="0"/>
                <a:buChar char="−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0" indent="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Font typeface="Wingdings" pitchFamily="2" charset="2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0" indent="0" algn="l" defTabSz="1087016" rtl="0" eaLnBrk="1" latinLnBrk="0" hangingPunct="1">
                <a:lnSpc>
                  <a:spcPts val="3800"/>
                </a:lnSpc>
                <a:spcBef>
                  <a:spcPts val="1200"/>
                </a:spcBef>
                <a:spcAft>
                  <a:spcPts val="400"/>
                </a:spcAft>
                <a:buFont typeface="Wingdings" pitchFamily="2" charset="2"/>
                <a:buNone/>
                <a:defRPr sz="1600" b="1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0" indent="0" algn="l" defTabSz="1087016" rtl="0" eaLnBrk="1" latinLnBrk="0" hangingPunct="1">
                <a:lnSpc>
                  <a:spcPct val="250000"/>
                </a:lnSpc>
                <a:spcBef>
                  <a:spcPts val="0"/>
                </a:spcBef>
                <a:spcAft>
                  <a:spcPts val="0"/>
                </a:spcAft>
                <a:buFont typeface="Arial" pitchFamily="34" charset="0"/>
                <a:buNone/>
                <a:defRPr sz="2000" kern="1200" cap="all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3532800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076308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619815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355600" marR="0" lvl="2" indent="-177800" algn="l" defTabSz="914400" rtl="0" eaLnBrk="1" fontAlgn="auto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200"/>
                </a:spcAft>
                <a:buClr>
                  <a:srgbClr val="0078C9">
                    <a:lumMod val="75000"/>
                  </a:srgbClr>
                </a:buClr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nl-NL" sz="1200" b="0" i="0" u="none" strike="noStrike" kern="1200" cap="none" spc="0" normalizeH="0" baseline="0" noProof="0" smtClean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+mn-lt"/>
                  <a:ea typeface="Verdana" panose="020B0604030504040204" pitchFamily="34" charset="0"/>
                  <a:cs typeface="Verdana" panose="020B0604030504040204" pitchFamily="34" charset="0"/>
                </a:rPr>
                <a:t>Bullet 2 (16 pt)</a:t>
              </a:r>
              <a:endParaRPr kumimoji="0" lang="nl-NL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52" name="Textfield placeholder"/>
            <p:cNvSpPr txBox="1">
              <a:spLocks/>
            </p:cNvSpPr>
            <p:nvPr userDrawn="1"/>
          </p:nvSpPr>
          <p:spPr>
            <a:xfrm>
              <a:off x="-2455412" y="2699019"/>
              <a:ext cx="2163709" cy="259683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marL="0" indent="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SzPct val="80000"/>
                <a:buFont typeface="Wingdings" pitchFamily="2" charset="2"/>
                <a:buNone/>
                <a:defRPr sz="16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indent="-22860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Clr>
                  <a:schemeClr val="tx2"/>
                </a:buClr>
                <a:buSzPct val="80000"/>
                <a:buFontTx/>
                <a:buBlip>
                  <a:blip r:embed="rId17"/>
                </a:buBlip>
                <a:tabLst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96875" indent="-160338" algn="l" defTabSz="1087016" rtl="0" eaLnBrk="1" latinLnBrk="0" hangingPunct="1">
                <a:lnSpc>
                  <a:spcPts val="1600"/>
                </a:lnSpc>
                <a:spcBef>
                  <a:spcPts val="200"/>
                </a:spcBef>
                <a:spcAft>
                  <a:spcPts val="200"/>
                </a:spcAft>
                <a:buClr>
                  <a:schemeClr val="tx2"/>
                </a:buClr>
                <a:buFont typeface="Trebuchet MS" pitchFamily="34" charset="0"/>
                <a:buChar char="−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0" indent="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Font typeface="Wingdings" pitchFamily="2" charset="2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0" indent="0" algn="l" defTabSz="1087016" rtl="0" eaLnBrk="1" latinLnBrk="0" hangingPunct="1">
                <a:lnSpc>
                  <a:spcPts val="3800"/>
                </a:lnSpc>
                <a:spcBef>
                  <a:spcPts val="1200"/>
                </a:spcBef>
                <a:spcAft>
                  <a:spcPts val="400"/>
                </a:spcAft>
                <a:buFont typeface="Wingdings" pitchFamily="2" charset="2"/>
                <a:buNone/>
                <a:defRPr sz="1600" b="1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0" indent="0" algn="l" defTabSz="1087016" rtl="0" eaLnBrk="1" latinLnBrk="0" hangingPunct="1">
                <a:lnSpc>
                  <a:spcPct val="250000"/>
                </a:lnSpc>
                <a:spcBef>
                  <a:spcPts val="0"/>
                </a:spcBef>
                <a:spcAft>
                  <a:spcPts val="0"/>
                </a:spcAft>
                <a:buFont typeface="Arial" pitchFamily="34" charset="0"/>
                <a:buNone/>
                <a:defRPr sz="2000" kern="1200" cap="all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3532800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076308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619815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533400" marR="0" lvl="3" indent="-177800" algn="l" defTabSz="914400" rtl="0" eaLnBrk="1" fontAlgn="auto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200"/>
                </a:spcAft>
                <a:buClr>
                  <a:srgbClr val="0078C9">
                    <a:lumMod val="50000"/>
                  </a:srgbClr>
                </a:buClr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nl-NL" sz="1200" b="0" i="0" u="none" strike="noStrike" kern="1200" cap="none" spc="0" normalizeH="0" baseline="0" noProof="0" smtClean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+mn-lt"/>
                  <a:ea typeface="Verdana" panose="020B0604030504040204" pitchFamily="34" charset="0"/>
                  <a:cs typeface="Verdana" panose="020B0604030504040204" pitchFamily="34" charset="0"/>
                </a:rPr>
                <a:t>Bullet 3 (16 pt)</a:t>
              </a:r>
              <a:endParaRPr kumimoji="0" lang="nl-NL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grpSp>
          <p:nvGrpSpPr>
            <p:cNvPr id="53" name="Groep 52"/>
            <p:cNvGrpSpPr/>
            <p:nvPr/>
          </p:nvGrpSpPr>
          <p:grpSpPr>
            <a:xfrm>
              <a:off x="-2880382" y="410556"/>
              <a:ext cx="528695" cy="344202"/>
              <a:chOff x="-2880382" y="410556"/>
              <a:chExt cx="528695" cy="344202"/>
            </a:xfrm>
          </p:grpSpPr>
          <p:sp>
            <p:nvSpPr>
              <p:cNvPr id="54" name="Afgeronde rechthoek 53"/>
              <p:cNvSpPr/>
              <p:nvPr/>
            </p:nvSpPr>
            <p:spPr>
              <a:xfrm>
                <a:off x="-2874214" y="410556"/>
                <a:ext cx="522527" cy="339183"/>
              </a:xfrm>
              <a:prstGeom prst="roundRect">
                <a:avLst>
                  <a:gd name="adj" fmla="val 7565"/>
                </a:avLst>
              </a:prstGeom>
              <a:gradFill>
                <a:gsLst>
                  <a:gs pos="0">
                    <a:srgbClr val="FFEC8F"/>
                  </a:gs>
                  <a:gs pos="100000">
                    <a:srgbClr val="FFFFFF"/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dirty="0">
                  <a:latin typeface="+mj-lt"/>
                </a:endParaRPr>
              </a:p>
            </p:txBody>
          </p:sp>
          <p:sp>
            <p:nvSpPr>
              <p:cNvPr id="55" name="Vrije vorm 54"/>
              <p:cNvSpPr/>
              <p:nvPr/>
            </p:nvSpPr>
            <p:spPr>
              <a:xfrm>
                <a:off x="-2880382" y="452699"/>
                <a:ext cx="528695" cy="302059"/>
              </a:xfrm>
              <a:custGeom>
                <a:avLst/>
                <a:gdLst>
                  <a:gd name="connsiteX0" fmla="*/ 55524 w 528695"/>
                  <a:gd name="connsiteY0" fmla="*/ 0 h 302059"/>
                  <a:gd name="connsiteX1" fmla="*/ 455496 w 528695"/>
                  <a:gd name="connsiteY1" fmla="*/ 0 h 302059"/>
                  <a:gd name="connsiteX2" fmla="*/ 475205 w 528695"/>
                  <a:gd name="connsiteY2" fmla="*/ 19709 h 302059"/>
                  <a:gd name="connsiteX3" fmla="*/ 475205 w 528695"/>
                  <a:gd name="connsiteY3" fmla="*/ 230056 h 302059"/>
                  <a:gd name="connsiteX4" fmla="*/ 516694 w 528695"/>
                  <a:gd name="connsiteY4" fmla="*/ 230056 h 302059"/>
                  <a:gd name="connsiteX5" fmla="*/ 528695 w 528695"/>
                  <a:gd name="connsiteY5" fmla="*/ 242057 h 302059"/>
                  <a:gd name="connsiteX6" fmla="*/ 528695 w 528695"/>
                  <a:gd name="connsiteY6" fmla="*/ 290058 h 302059"/>
                  <a:gd name="connsiteX7" fmla="*/ 516694 w 528695"/>
                  <a:gd name="connsiteY7" fmla="*/ 302059 h 302059"/>
                  <a:gd name="connsiteX8" fmla="*/ 12001 w 528695"/>
                  <a:gd name="connsiteY8" fmla="*/ 302059 h 302059"/>
                  <a:gd name="connsiteX9" fmla="*/ 0 w 528695"/>
                  <a:gd name="connsiteY9" fmla="*/ 290058 h 302059"/>
                  <a:gd name="connsiteX10" fmla="*/ 0 w 528695"/>
                  <a:gd name="connsiteY10" fmla="*/ 242057 h 302059"/>
                  <a:gd name="connsiteX11" fmla="*/ 12001 w 528695"/>
                  <a:gd name="connsiteY11" fmla="*/ 230056 h 302059"/>
                  <a:gd name="connsiteX12" fmla="*/ 35815 w 528695"/>
                  <a:gd name="connsiteY12" fmla="*/ 230056 h 302059"/>
                  <a:gd name="connsiteX13" fmla="*/ 35815 w 528695"/>
                  <a:gd name="connsiteY13" fmla="*/ 19709 h 302059"/>
                  <a:gd name="connsiteX14" fmla="*/ 55524 w 528695"/>
                  <a:gd name="connsiteY14" fmla="*/ 0 h 3020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28695" h="302059">
                    <a:moveTo>
                      <a:pt x="55524" y="0"/>
                    </a:moveTo>
                    <a:lnTo>
                      <a:pt x="455496" y="0"/>
                    </a:lnTo>
                    <a:cubicBezTo>
                      <a:pt x="466381" y="0"/>
                      <a:pt x="475205" y="8824"/>
                      <a:pt x="475205" y="19709"/>
                    </a:cubicBezTo>
                    <a:lnTo>
                      <a:pt x="475205" y="230056"/>
                    </a:lnTo>
                    <a:lnTo>
                      <a:pt x="516694" y="230056"/>
                    </a:lnTo>
                    <a:cubicBezTo>
                      <a:pt x="523322" y="230056"/>
                      <a:pt x="528695" y="235429"/>
                      <a:pt x="528695" y="242057"/>
                    </a:cubicBezTo>
                    <a:lnTo>
                      <a:pt x="528695" y="290058"/>
                    </a:lnTo>
                    <a:cubicBezTo>
                      <a:pt x="528695" y="296686"/>
                      <a:pt x="523322" y="302059"/>
                      <a:pt x="516694" y="302059"/>
                    </a:cubicBezTo>
                    <a:lnTo>
                      <a:pt x="12001" y="302059"/>
                    </a:lnTo>
                    <a:cubicBezTo>
                      <a:pt x="5373" y="302059"/>
                      <a:pt x="0" y="296686"/>
                      <a:pt x="0" y="290058"/>
                    </a:cubicBezTo>
                    <a:lnTo>
                      <a:pt x="0" y="242057"/>
                    </a:lnTo>
                    <a:cubicBezTo>
                      <a:pt x="0" y="235429"/>
                      <a:pt x="5373" y="230056"/>
                      <a:pt x="12001" y="230056"/>
                    </a:cubicBezTo>
                    <a:lnTo>
                      <a:pt x="35815" y="230056"/>
                    </a:lnTo>
                    <a:lnTo>
                      <a:pt x="35815" y="19709"/>
                    </a:lnTo>
                    <a:cubicBezTo>
                      <a:pt x="35815" y="8824"/>
                      <a:pt x="44639" y="0"/>
                      <a:pt x="55524" y="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9525"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36000" rIns="108000" bIns="108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nl-NL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nl-NL" sz="900" dirty="0" smtClean="0">
                    <a:solidFill>
                      <a:schemeClr val="tx1"/>
                    </a:solidFill>
                    <a:latin typeface="+mj-lt"/>
                  </a:rPr>
                  <a:t>Start</a:t>
                </a:r>
                <a:endParaRPr lang="nl-NL" sz="900" dirty="0">
                  <a:solidFill>
                    <a:schemeClr val="tx1"/>
                  </a:solidFill>
                  <a:latin typeface="+mj-lt"/>
                </a:endParaRPr>
              </a:p>
            </p:txBody>
          </p:sp>
        </p:grpSp>
      </p:grpSp>
      <p:pic>
        <p:nvPicPr>
          <p:cNvPr id="104" name="Afbeelding 103" descr="Info-Support-30cm-300DPI.png"/>
          <p:cNvPicPr>
            <a:picLocks noChangeAspect="1"/>
          </p:cNvPicPr>
          <p:nvPr userDrawn="1"/>
        </p:nvPicPr>
        <p:blipFill>
          <a:blip r:embed="rId20" cstate="print">
            <a:biLevel thresh="25000"/>
          </a:blip>
          <a:stretch>
            <a:fillRect/>
          </a:stretch>
        </p:blipFill>
        <p:spPr>
          <a:xfrm>
            <a:off x="10995868" y="6379456"/>
            <a:ext cx="1008490" cy="336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468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67" r:id="rId3"/>
    <p:sldLayoutId id="2147483668" r:id="rId4"/>
    <p:sldLayoutId id="2147483659" r:id="rId5"/>
    <p:sldLayoutId id="2147483658" r:id="rId6"/>
    <p:sldLayoutId id="2147483663" r:id="rId7"/>
    <p:sldLayoutId id="2147483660" r:id="rId8"/>
    <p:sldLayoutId id="2147483661" r:id="rId9"/>
    <p:sldLayoutId id="2147483664" r:id="rId10"/>
    <p:sldLayoutId id="2147483665" r:id="rId11"/>
    <p:sldLayoutId id="2147483662" r:id="rId12"/>
    <p:sldLayoutId id="2147483666" r:id="rId13"/>
    <p:sldLayoutId id="2147483671" r:id="rId14"/>
    <p:sldLayoutId id="2147483672" r:id="rId15"/>
  </p:sldLayoutIdLst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i="0" kern="1200">
          <a:solidFill>
            <a:schemeClr val="tx1">
              <a:lumMod val="85000"/>
              <a:lumOff val="15000"/>
            </a:schemeClr>
          </a:solidFill>
          <a:latin typeface="+mj-lt"/>
          <a:ea typeface="Verdana" panose="020B0604030504040204" pitchFamily="34" charset="0"/>
          <a:cs typeface="Verdana" panose="020B0604030504040204" pitchFamily="34" charset="0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300"/>
        </a:spcBef>
        <a:buClr>
          <a:schemeClr val="tx2"/>
        </a:buClr>
        <a:buFont typeface="Wingdings" panose="05000000000000000000" pitchFamily="2" charset="2"/>
        <a:buNone/>
        <a:defRPr sz="1600" kern="1200">
          <a:solidFill>
            <a:schemeClr val="tx1">
              <a:lumMod val="85000"/>
              <a:lumOff val="15000"/>
            </a:schemeClr>
          </a:solidFill>
          <a:latin typeface="+mj-lt"/>
          <a:ea typeface="Verdana" panose="020B0604030504040204" pitchFamily="34" charset="0"/>
          <a:cs typeface="Verdana" panose="020B0604030504040204" pitchFamily="34" charset="0"/>
        </a:defRPr>
      </a:lvl1pPr>
      <a:lvl2pPr marL="177800" indent="-177800" algn="l" defTabSz="914400" rtl="0" eaLnBrk="1" latinLnBrk="0" hangingPunct="1">
        <a:lnSpc>
          <a:spcPct val="100000"/>
        </a:lnSpc>
        <a:spcBef>
          <a:spcPts val="400"/>
        </a:spcBef>
        <a:spcAft>
          <a:spcPts val="200"/>
        </a:spcAft>
        <a:buClr>
          <a:schemeClr val="tx2"/>
        </a:buClr>
        <a:buFont typeface="Wingdings" panose="05000000000000000000" pitchFamily="2" charset="2"/>
        <a:buChar char="§"/>
        <a:tabLst>
          <a:tab pos="177800" algn="l"/>
        </a:tabLst>
        <a:defRPr sz="1600" kern="1200">
          <a:solidFill>
            <a:schemeClr val="tx1">
              <a:lumMod val="85000"/>
              <a:lumOff val="15000"/>
            </a:schemeClr>
          </a:solidFill>
          <a:latin typeface="+mj-lt"/>
          <a:ea typeface="Verdana" panose="020B0604030504040204" pitchFamily="34" charset="0"/>
          <a:cs typeface="Verdana" panose="020B0604030504040204" pitchFamily="34" charset="0"/>
        </a:defRPr>
      </a:lvl2pPr>
      <a:lvl3pPr marL="355600" indent="-177800" algn="l" defTabSz="914400" rtl="0" eaLnBrk="1" latinLnBrk="0" hangingPunct="1">
        <a:lnSpc>
          <a:spcPct val="100000"/>
        </a:lnSpc>
        <a:spcBef>
          <a:spcPts val="400"/>
        </a:spcBef>
        <a:spcAft>
          <a:spcPts val="200"/>
        </a:spcAft>
        <a:buClr>
          <a:schemeClr val="tx2">
            <a:lumMod val="75000"/>
          </a:schemeClr>
        </a:buClr>
        <a:buFont typeface="Wingdings" panose="05000000000000000000" pitchFamily="2" charset="2"/>
        <a:buChar char="§"/>
        <a:defRPr sz="1600" i="0" kern="1200">
          <a:solidFill>
            <a:schemeClr val="tx1">
              <a:lumMod val="85000"/>
              <a:lumOff val="15000"/>
            </a:schemeClr>
          </a:solidFill>
          <a:latin typeface="+mj-lt"/>
          <a:ea typeface="Verdana" panose="020B0604030504040204" pitchFamily="34" charset="0"/>
          <a:cs typeface="Verdana" panose="020B0604030504040204" pitchFamily="34" charset="0"/>
        </a:defRPr>
      </a:lvl3pPr>
      <a:lvl4pPr marL="533400" indent="-177800" algn="l" defTabSz="914400" rtl="0" eaLnBrk="1" latinLnBrk="0" hangingPunct="1">
        <a:lnSpc>
          <a:spcPct val="100000"/>
        </a:lnSpc>
        <a:spcBef>
          <a:spcPts val="400"/>
        </a:spcBef>
        <a:spcAft>
          <a:spcPts val="200"/>
        </a:spcAft>
        <a:buClr>
          <a:schemeClr val="tx2">
            <a:lumMod val="50000"/>
          </a:schemeClr>
        </a:buClr>
        <a:buFont typeface="Wingdings" panose="05000000000000000000" pitchFamily="2" charset="2"/>
        <a:buChar char="§"/>
        <a:defRPr sz="1600" kern="1200">
          <a:solidFill>
            <a:schemeClr val="tx1">
              <a:lumMod val="85000"/>
              <a:lumOff val="15000"/>
            </a:schemeClr>
          </a:solidFill>
          <a:latin typeface="+mj-lt"/>
          <a:ea typeface="Verdana" panose="020B0604030504040204" pitchFamily="34" charset="0"/>
          <a:cs typeface="Verdana" panose="020B0604030504040204" pitchFamily="34" charset="0"/>
        </a:defRPr>
      </a:lvl4pPr>
      <a:lvl5pPr marL="723900" indent="-190500" algn="l" defTabSz="914400" rtl="0" eaLnBrk="1" latinLnBrk="0" hangingPunct="1">
        <a:lnSpc>
          <a:spcPct val="100000"/>
        </a:lnSpc>
        <a:spcBef>
          <a:spcPts val="400"/>
        </a:spcBef>
        <a:spcAft>
          <a:spcPts val="200"/>
        </a:spcAft>
        <a:buClr>
          <a:schemeClr val="bg2">
            <a:lumMod val="75000"/>
          </a:schemeClr>
        </a:buClr>
        <a:buFont typeface="Wingdings" panose="05000000000000000000" pitchFamily="2" charset="2"/>
        <a:buChar char="§"/>
        <a:defRPr sz="1600" i="0" kern="1200" baseline="0">
          <a:solidFill>
            <a:schemeClr val="tx1">
              <a:lumMod val="85000"/>
              <a:lumOff val="15000"/>
            </a:schemeClr>
          </a:solidFill>
          <a:latin typeface="+mj-lt"/>
          <a:ea typeface="Verdana" panose="020B0604030504040204" pitchFamily="34" charset="0"/>
          <a:cs typeface="Verdana" panose="020B0604030504040204" pitchFamily="34" charset="0"/>
        </a:defRPr>
      </a:lvl5pPr>
      <a:lvl6pPr marL="0" indent="0" algn="l" defTabSz="914400" rtl="0" eaLnBrk="1" latinLnBrk="0" hangingPunct="1">
        <a:lnSpc>
          <a:spcPct val="100000"/>
        </a:lnSpc>
        <a:spcBef>
          <a:spcPts val="300"/>
        </a:spcBef>
        <a:buClr>
          <a:schemeClr val="tx2"/>
        </a:buClr>
        <a:buFont typeface="Wingdings" panose="05000000000000000000" pitchFamily="2" charset="2"/>
        <a:buNone/>
        <a:defRPr sz="1600" b="1" kern="1200">
          <a:solidFill>
            <a:schemeClr val="tx1"/>
          </a:solidFill>
          <a:latin typeface="+mj-lt"/>
          <a:ea typeface="+mn-ea"/>
          <a:cs typeface="+mn-cs"/>
        </a:defRPr>
      </a:lvl6pPr>
      <a:lvl7pPr marL="0" indent="0" algn="l" defTabSz="914400" rtl="0" eaLnBrk="1" latinLnBrk="0" hangingPunct="1">
        <a:lnSpc>
          <a:spcPct val="100000"/>
        </a:lnSpc>
        <a:spcBef>
          <a:spcPts val="300"/>
        </a:spcBef>
        <a:buClr>
          <a:schemeClr val="tx2"/>
        </a:buClr>
        <a:buFont typeface="Wingdings" panose="05000000000000000000" pitchFamily="2" charset="2"/>
        <a:buNone/>
        <a:defRPr sz="1600" i="0" kern="1200" baseline="0">
          <a:solidFill>
            <a:schemeClr val="tx2"/>
          </a:solidFill>
          <a:latin typeface="+mj-lt"/>
          <a:ea typeface="+mn-ea"/>
          <a:cs typeface="+mn-cs"/>
        </a:defRPr>
      </a:lvl7pPr>
      <a:lvl8pPr marL="0" indent="0" algn="l" defTabSz="914400" rtl="0" eaLnBrk="1" latinLnBrk="0" hangingPunct="1">
        <a:lnSpc>
          <a:spcPct val="100000"/>
        </a:lnSpc>
        <a:spcBef>
          <a:spcPts val="300"/>
        </a:spcBef>
        <a:buFont typeface="Arial" panose="020B0604020202020204" pitchFamily="34" charset="0"/>
        <a:buNone/>
        <a:defRPr sz="1100" i="1" kern="1200">
          <a:solidFill>
            <a:schemeClr val="tx1"/>
          </a:solidFill>
          <a:latin typeface="+mj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hyperlink" Target="http://azugtweetsweb.azurewebsites.net/" TargetMode="Externa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microsoft.com/office/2007/relationships/hdphoto" Target="../media/hdphoto1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4" Type="http://schemas.microsoft.com/office/2007/relationships/hdphoto" Target="../media/hdphoto2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7.png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jdelijke aanduiding voor tekst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 smtClean="0"/>
              <a:t>A .NET Developer journey</a:t>
            </a:r>
          </a:p>
          <a:p>
            <a:r>
              <a:rPr lang="nl-NL" dirty="0" smtClean="0"/>
              <a:t>4th February 2016 | AZUG</a:t>
            </a:r>
            <a:endParaRPr lang="nl-NL" dirty="0"/>
          </a:p>
        </p:txBody>
      </p:sp>
      <p:sp>
        <p:nvSpPr>
          <p:cNvPr id="11" name="Tijdelijke aanduiding voor tekst 10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nl-NL" dirty="0" smtClean="0"/>
              <a:t>Storm on HDInsight</a:t>
            </a:r>
            <a:endParaRPr lang="nl-NL" dirty="0"/>
          </a:p>
        </p:txBody>
      </p:sp>
      <p:pic>
        <p:nvPicPr>
          <p:cNvPr id="4" name="Picture 2" descr="http://www.azug.be/Themes/Azug/Content/Images/azug-logo.png"/>
          <p:cNvPicPr>
            <a:picLocks noChangeAspect="1" noChangeArrowheads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4997" y="84485"/>
            <a:ext cx="1857375" cy="114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155385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Info Support | Solid Innovator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A08D6-9DFB-4C35-B45B-631EDE7BFD1B}" type="slidenum">
              <a:rPr lang="nl-NL" smtClean="0"/>
              <a:t>10</a:t>
            </a:fld>
            <a:endParaRPr lang="nl-NL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nl-NL" dirty="0"/>
              <a:t>Storm on </a:t>
            </a:r>
            <a:r>
              <a:rPr lang="nl-NL" dirty="0" smtClean="0"/>
              <a:t>HDInsight</a:t>
            </a:r>
            <a:endParaRPr lang="nl-NL" dirty="0"/>
          </a:p>
        </p:txBody>
      </p:sp>
      <p:grpSp>
        <p:nvGrpSpPr>
          <p:cNvPr id="8" name="Group 7"/>
          <p:cNvGrpSpPr/>
          <p:nvPr/>
        </p:nvGrpSpPr>
        <p:grpSpPr>
          <a:xfrm>
            <a:off x="2093220" y="1236894"/>
            <a:ext cx="8005560" cy="4384212"/>
            <a:chOff x="2003579" y="1435646"/>
            <a:chExt cx="8005560" cy="4384212"/>
          </a:xfrm>
        </p:grpSpPr>
        <p:sp>
          <p:nvSpPr>
            <p:cNvPr id="9" name="Tekstvak 10"/>
            <p:cNvSpPr txBox="1"/>
            <p:nvPr/>
          </p:nvSpPr>
          <p:spPr>
            <a:xfrm>
              <a:off x="2003579" y="3684941"/>
              <a:ext cx="8005558" cy="2134917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nl-BE" sz="3200" dirty="0" smtClean="0"/>
                <a:t>Demo</a:t>
              </a:r>
              <a:endParaRPr lang="nl-BE" sz="3200" dirty="0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2003579" y="1435646"/>
              <a:ext cx="2594970" cy="2146466"/>
              <a:chOff x="1759025" y="987574"/>
              <a:chExt cx="1747369" cy="1445361"/>
            </a:xfrm>
          </p:grpSpPr>
          <p:sp>
            <p:nvSpPr>
              <p:cNvPr id="17" name="Tekstvak 7"/>
              <p:cNvSpPr txBox="1"/>
              <p:nvPr/>
            </p:nvSpPr>
            <p:spPr>
              <a:xfrm>
                <a:off x="1759025" y="987574"/>
                <a:ext cx="1747369" cy="1445361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nl-NL" sz="2400" b="1" dirty="0" smtClean="0"/>
              </a:p>
            </p:txBody>
          </p:sp>
          <p:pic>
            <p:nvPicPr>
              <p:cNvPr id="18" name="Afbeelding 2"/>
              <p:cNvPicPr>
                <a:picLocks noChangeAspect="1"/>
              </p:cNvPicPr>
              <p:nvPr/>
            </p:nvPicPr>
            <p:blipFill rotWithShape="1">
              <a:blip r:embed="rId2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171" t="33278" r="26519" b="35783"/>
              <a:stretch/>
            </p:blipFill>
            <p:spPr>
              <a:xfrm>
                <a:off x="2020641" y="1431747"/>
                <a:ext cx="1224136" cy="576064"/>
              </a:xfrm>
              <a:prstGeom prst="rect">
                <a:avLst/>
              </a:prstGeom>
            </p:spPr>
          </p:pic>
        </p:grpSp>
        <p:grpSp>
          <p:nvGrpSpPr>
            <p:cNvPr id="11" name="Group 10"/>
            <p:cNvGrpSpPr/>
            <p:nvPr/>
          </p:nvGrpSpPr>
          <p:grpSpPr>
            <a:xfrm>
              <a:off x="4708873" y="1435646"/>
              <a:ext cx="2594970" cy="2146466"/>
              <a:chOff x="3616719" y="987574"/>
              <a:chExt cx="1747369" cy="1445361"/>
            </a:xfrm>
          </p:grpSpPr>
          <p:sp>
            <p:nvSpPr>
              <p:cNvPr id="15" name="Tekstvak 9"/>
              <p:cNvSpPr txBox="1"/>
              <p:nvPr/>
            </p:nvSpPr>
            <p:spPr>
              <a:xfrm>
                <a:off x="3616719" y="987574"/>
                <a:ext cx="1747369" cy="1445361"/>
              </a:xfrm>
              <a:prstGeom prst="rect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nl-NL" sz="2000" i="1" dirty="0" smtClean="0"/>
              </a:p>
            </p:txBody>
          </p:sp>
          <p:pic>
            <p:nvPicPr>
              <p:cNvPr id="16" name="Afbeelding 5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59065" y="1298847"/>
                <a:ext cx="905128" cy="905128"/>
              </a:xfrm>
              <a:prstGeom prst="rect">
                <a:avLst/>
              </a:prstGeom>
            </p:spPr>
          </p:pic>
        </p:grpSp>
        <p:grpSp>
          <p:nvGrpSpPr>
            <p:cNvPr id="12" name="Group 11"/>
            <p:cNvGrpSpPr/>
            <p:nvPr/>
          </p:nvGrpSpPr>
          <p:grpSpPr>
            <a:xfrm>
              <a:off x="7414168" y="1449790"/>
              <a:ext cx="2594971" cy="2146466"/>
              <a:chOff x="5488925" y="987575"/>
              <a:chExt cx="1747369" cy="1445362"/>
            </a:xfrm>
          </p:grpSpPr>
          <p:sp>
            <p:nvSpPr>
              <p:cNvPr id="13" name="Tekstvak 8"/>
              <p:cNvSpPr txBox="1"/>
              <p:nvPr/>
            </p:nvSpPr>
            <p:spPr>
              <a:xfrm>
                <a:off x="5488925" y="987575"/>
                <a:ext cx="1747369" cy="1445362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nl-NL" sz="2400" b="1" dirty="0" smtClean="0"/>
              </a:p>
            </p:txBody>
          </p:sp>
          <p:pic>
            <p:nvPicPr>
              <p:cNvPr id="14" name="Afbeelding 6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11689" y="1408186"/>
                <a:ext cx="686643" cy="647603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51596276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ext Placeholder 1"/>
          <p:cNvSpPr>
            <a:spLocks noGrp="1"/>
          </p:cNvSpPr>
          <p:nvPr>
            <p:ph type="body" orient="vert" idx="1"/>
          </p:nvPr>
        </p:nvSpPr>
        <p:spPr>
          <a:xfrm>
            <a:off x="525982" y="1625600"/>
            <a:ext cx="7602218" cy="4568825"/>
          </a:xfrm>
        </p:spPr>
        <p:txBody>
          <a:bodyPr/>
          <a:lstStyle/>
          <a:p>
            <a:r>
              <a:rPr lang="en-US" sz="3200" dirty="0">
                <a:hlinkClick r:id="rId2"/>
              </a:rPr>
              <a:t>http://</a:t>
            </a:r>
            <a:r>
              <a:rPr lang="en-US" sz="3200" dirty="0" smtClean="0">
                <a:hlinkClick r:id="rId2"/>
              </a:rPr>
              <a:t>azugtweetsweb.azurewebsites.net/</a:t>
            </a:r>
            <a:endParaRPr lang="en-US" sz="3200" dirty="0" smtClean="0"/>
          </a:p>
          <a:p>
            <a:endParaRPr lang="en-US" sz="3200" dirty="0"/>
          </a:p>
          <a:p>
            <a:r>
              <a:rPr lang="en-US" sz="3200" dirty="0" smtClean="0"/>
              <a:t>#</a:t>
            </a:r>
            <a:r>
              <a:rPr lang="en-US" sz="3200" dirty="0" err="1" smtClean="0"/>
              <a:t>azugbe</a:t>
            </a:r>
            <a:endParaRPr lang="en-US" sz="3200" dirty="0" smtClean="0"/>
          </a:p>
          <a:p>
            <a:r>
              <a:rPr lang="en-US" sz="3200" dirty="0" smtClean="0"/>
              <a:t>#</a:t>
            </a:r>
            <a:r>
              <a:rPr lang="en-US" sz="3200" dirty="0" err="1" smtClean="0"/>
              <a:t>azugbe-iot</a:t>
            </a:r>
            <a:endParaRPr lang="en-US" sz="3200" dirty="0" smtClean="0"/>
          </a:p>
          <a:p>
            <a:r>
              <a:rPr lang="en-US" sz="3200" dirty="0" smtClean="0"/>
              <a:t>#</a:t>
            </a:r>
            <a:r>
              <a:rPr lang="en-US" sz="3200" dirty="0" err="1" smtClean="0"/>
              <a:t>azugbe</a:t>
            </a:r>
            <a:r>
              <a:rPr lang="en-US" sz="3200" dirty="0" smtClean="0"/>
              <a:t>-storm</a:t>
            </a:r>
          </a:p>
          <a:p>
            <a:endParaRPr lang="en-US" sz="3200" dirty="0"/>
          </a:p>
          <a:p>
            <a:r>
              <a:rPr lang="en-US" sz="3200" dirty="0" smtClean="0"/>
              <a:t>&amp; whatever’s trending at the moment</a:t>
            </a:r>
            <a:endParaRPr lang="en-US" sz="320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Info Support | Solid Innovator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A08D6-9DFB-4C35-B45B-631EDE7BFD1B}" type="slidenum">
              <a:rPr lang="nl-NL" smtClean="0"/>
              <a:t>11</a:t>
            </a:fld>
            <a:endParaRPr lang="nl-NL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8800" dirty="0" err="1" smtClean="0"/>
              <a:t>Hashtagbattle</a:t>
            </a:r>
            <a:r>
              <a:rPr lang="en-US" sz="8800" dirty="0" smtClean="0"/>
              <a:t>!</a:t>
            </a:r>
            <a:endParaRPr lang="en-US" sz="8800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https://upload.wikimedia.org/wikipedia/commons/3/35/Battle_of_New_Orleans.jpg"/>
          <p:cNvPicPr>
            <a:picLocks noGrp="1" noChangeAspect="1" noChangeArrowheads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52" r="22552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204360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Info Support | Solid Innovator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A08D6-9DFB-4C35-B45B-631EDE7BFD1B}" type="slidenum">
              <a:rPr lang="nl-NL" smtClean="0"/>
              <a:t>12</a:t>
            </a:fld>
            <a:endParaRPr lang="nl-NL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nl-NL" dirty="0"/>
              <a:t>Storm on </a:t>
            </a:r>
            <a:r>
              <a:rPr lang="nl-NL" dirty="0" smtClean="0"/>
              <a:t>HDInsight</a:t>
            </a:r>
            <a:endParaRPr lang="nl-NL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1317680"/>
              </p:ext>
            </p:extLst>
          </p:nvPr>
        </p:nvGraphicFramePr>
        <p:xfrm>
          <a:off x="2418198" y="977652"/>
          <a:ext cx="8222092" cy="4876882"/>
        </p:xfrm>
        <a:graphic>
          <a:graphicData uri="http://schemas.openxmlformats.org/drawingml/2006/table">
            <a:tbl>
              <a:tblPr/>
              <a:tblGrid>
                <a:gridCol w="2055523">
                  <a:extLst>
                    <a:ext uri="{9D8B030D-6E8A-4147-A177-3AD203B41FA5}">
                      <a16:colId xmlns:a16="http://schemas.microsoft.com/office/drawing/2014/main" val="1136812625"/>
                    </a:ext>
                  </a:extLst>
                </a:gridCol>
                <a:gridCol w="2055523">
                  <a:extLst>
                    <a:ext uri="{9D8B030D-6E8A-4147-A177-3AD203B41FA5}">
                      <a16:colId xmlns:a16="http://schemas.microsoft.com/office/drawing/2014/main" val="2188900543"/>
                    </a:ext>
                  </a:extLst>
                </a:gridCol>
                <a:gridCol w="2055523">
                  <a:extLst>
                    <a:ext uri="{9D8B030D-6E8A-4147-A177-3AD203B41FA5}">
                      <a16:colId xmlns:a16="http://schemas.microsoft.com/office/drawing/2014/main" val="2239654751"/>
                    </a:ext>
                  </a:extLst>
                </a:gridCol>
                <a:gridCol w="2055523">
                  <a:extLst>
                    <a:ext uri="{9D8B030D-6E8A-4147-A177-3AD203B41FA5}">
                      <a16:colId xmlns:a16="http://schemas.microsoft.com/office/drawing/2014/main" val="295249050"/>
                    </a:ext>
                  </a:extLst>
                </a:gridCol>
              </a:tblGrid>
              <a:tr h="608090">
                <a:tc gridSpan="4"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Storm Bingo</a:t>
                      </a: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1834749"/>
                  </a:ext>
                </a:extLst>
              </a:tr>
              <a:tr h="1167533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ComponentStreamSchema</a:t>
                      </a: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ShuffleGrouping</a:t>
                      </a: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Bolt</a:t>
                      </a: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HDInsight</a:t>
                      </a: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6272584"/>
                  </a:ext>
                </a:extLst>
              </a:tr>
              <a:tr h="1033753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Spout</a:t>
                      </a: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Ack</a:t>
                      </a: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Parallel</a:t>
                      </a: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OutputSchema</a:t>
                      </a: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165795"/>
                  </a:ext>
                </a:extLst>
              </a:tr>
              <a:tr h="1033753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Storm</a:t>
                      </a: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Tuple</a:t>
                      </a: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Worker</a:t>
                      </a: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Emit</a:t>
                      </a: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0271397"/>
                  </a:ext>
                </a:extLst>
              </a:tr>
              <a:tr h="1033753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Apache</a:t>
                      </a: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SCPHost.exe</a:t>
                      </a: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SCP.NET</a:t>
                      </a: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Topology</a:t>
                      </a: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9847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5337383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Info Support | Solid Innovator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A08D6-9DFB-4C35-B45B-631EDE7BFD1B}" type="slidenum">
              <a:rPr lang="nl-NL" smtClean="0"/>
              <a:t>13</a:t>
            </a:fld>
            <a:endParaRPr lang="nl-NL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Shuffle Grouping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nl-NL" dirty="0"/>
              <a:t>Storm on </a:t>
            </a:r>
            <a:r>
              <a:rPr lang="nl-NL" dirty="0" smtClean="0"/>
              <a:t>HDInsight</a:t>
            </a:r>
            <a:endParaRPr lang="nl-NL" dirty="0"/>
          </a:p>
        </p:txBody>
      </p:sp>
      <p:grpSp>
        <p:nvGrpSpPr>
          <p:cNvPr id="8" name="Group 4"/>
          <p:cNvGrpSpPr>
            <a:grpSpLocks noChangeAspect="1"/>
          </p:cNvGrpSpPr>
          <p:nvPr/>
        </p:nvGrpSpPr>
        <p:grpSpPr bwMode="auto">
          <a:xfrm rot="5400000">
            <a:off x="5140378" y="3226051"/>
            <a:ext cx="776478" cy="763840"/>
            <a:chOff x="3530" y="1857"/>
            <a:chExt cx="617" cy="602"/>
          </a:xfrm>
          <a:solidFill>
            <a:srgbClr val="006DD6"/>
          </a:solidFill>
        </p:grpSpPr>
        <p:sp>
          <p:nvSpPr>
            <p:cNvPr id="9" name="Freeform 5"/>
            <p:cNvSpPr>
              <a:spLocks noEditPoints="1"/>
            </p:cNvSpPr>
            <p:nvPr/>
          </p:nvSpPr>
          <p:spPr bwMode="auto">
            <a:xfrm>
              <a:off x="3717" y="2040"/>
              <a:ext cx="244" cy="247"/>
            </a:xfrm>
            <a:custGeom>
              <a:avLst/>
              <a:gdLst>
                <a:gd name="T0" fmla="*/ 0 w 102"/>
                <a:gd name="T1" fmla="*/ 52 h 103"/>
                <a:gd name="T2" fmla="*/ 51 w 102"/>
                <a:gd name="T3" fmla="*/ 103 h 103"/>
                <a:gd name="T4" fmla="*/ 102 w 102"/>
                <a:gd name="T5" fmla="*/ 52 h 103"/>
                <a:gd name="T6" fmla="*/ 51 w 102"/>
                <a:gd name="T7" fmla="*/ 0 h 103"/>
                <a:gd name="T8" fmla="*/ 0 w 102"/>
                <a:gd name="T9" fmla="*/ 52 h 103"/>
                <a:gd name="T10" fmla="*/ 86 w 102"/>
                <a:gd name="T11" fmla="*/ 52 h 103"/>
                <a:gd name="T12" fmla="*/ 51 w 102"/>
                <a:gd name="T13" fmla="*/ 87 h 103"/>
                <a:gd name="T14" fmla="*/ 16 w 102"/>
                <a:gd name="T15" fmla="*/ 52 h 103"/>
                <a:gd name="T16" fmla="*/ 51 w 102"/>
                <a:gd name="T17" fmla="*/ 17 h 103"/>
                <a:gd name="T18" fmla="*/ 86 w 102"/>
                <a:gd name="T19" fmla="*/ 52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2" h="103">
                  <a:moveTo>
                    <a:pt x="0" y="52"/>
                  </a:moveTo>
                  <a:cubicBezTo>
                    <a:pt x="0" y="80"/>
                    <a:pt x="23" y="103"/>
                    <a:pt x="51" y="103"/>
                  </a:cubicBezTo>
                  <a:cubicBezTo>
                    <a:pt x="79" y="103"/>
                    <a:pt x="102" y="80"/>
                    <a:pt x="102" y="52"/>
                  </a:cubicBezTo>
                  <a:cubicBezTo>
                    <a:pt x="102" y="23"/>
                    <a:pt x="79" y="0"/>
                    <a:pt x="51" y="0"/>
                  </a:cubicBezTo>
                  <a:cubicBezTo>
                    <a:pt x="23" y="0"/>
                    <a:pt x="0" y="23"/>
                    <a:pt x="0" y="52"/>
                  </a:cubicBezTo>
                  <a:close/>
                  <a:moveTo>
                    <a:pt x="86" y="52"/>
                  </a:moveTo>
                  <a:cubicBezTo>
                    <a:pt x="86" y="71"/>
                    <a:pt x="70" y="87"/>
                    <a:pt x="51" y="87"/>
                  </a:cubicBezTo>
                  <a:cubicBezTo>
                    <a:pt x="31" y="87"/>
                    <a:pt x="16" y="71"/>
                    <a:pt x="16" y="52"/>
                  </a:cubicBezTo>
                  <a:cubicBezTo>
                    <a:pt x="16" y="32"/>
                    <a:pt x="31" y="17"/>
                    <a:pt x="51" y="17"/>
                  </a:cubicBezTo>
                  <a:cubicBezTo>
                    <a:pt x="70" y="17"/>
                    <a:pt x="86" y="32"/>
                    <a:pt x="86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>
                <a:latin typeface="+mj-lt"/>
              </a:endParaRPr>
            </a:p>
          </p:txBody>
        </p:sp>
        <p:sp>
          <p:nvSpPr>
            <p:cNvPr id="10" name="Freeform 6"/>
            <p:cNvSpPr>
              <a:spLocks noEditPoints="1"/>
            </p:cNvSpPr>
            <p:nvPr/>
          </p:nvSpPr>
          <p:spPr bwMode="auto">
            <a:xfrm>
              <a:off x="3530" y="1857"/>
              <a:ext cx="617" cy="602"/>
            </a:xfrm>
            <a:custGeom>
              <a:avLst/>
              <a:gdLst>
                <a:gd name="T0" fmla="*/ 233 w 258"/>
                <a:gd name="T1" fmla="*/ 120 h 252"/>
                <a:gd name="T2" fmla="*/ 239 w 258"/>
                <a:gd name="T3" fmla="*/ 82 h 252"/>
                <a:gd name="T4" fmla="*/ 221 w 258"/>
                <a:gd name="T5" fmla="*/ 39 h 252"/>
                <a:gd name="T6" fmla="*/ 203 w 258"/>
                <a:gd name="T7" fmla="*/ 35 h 252"/>
                <a:gd name="T8" fmla="*/ 162 w 258"/>
                <a:gd name="T9" fmla="*/ 31 h 252"/>
                <a:gd name="T10" fmla="*/ 144 w 258"/>
                <a:gd name="T11" fmla="*/ 1 h 252"/>
                <a:gd name="T12" fmla="*/ 114 w 258"/>
                <a:gd name="T13" fmla="*/ 1 h 252"/>
                <a:gd name="T14" fmla="*/ 96 w 258"/>
                <a:gd name="T15" fmla="*/ 31 h 252"/>
                <a:gd name="T16" fmla="*/ 55 w 258"/>
                <a:gd name="T17" fmla="*/ 35 h 252"/>
                <a:gd name="T18" fmla="*/ 37 w 258"/>
                <a:gd name="T19" fmla="*/ 39 h 252"/>
                <a:gd name="T20" fmla="*/ 19 w 258"/>
                <a:gd name="T21" fmla="*/ 82 h 252"/>
                <a:gd name="T22" fmla="*/ 25 w 258"/>
                <a:gd name="T23" fmla="*/ 120 h 252"/>
                <a:gd name="T24" fmla="*/ 1 w 258"/>
                <a:gd name="T25" fmla="*/ 144 h 252"/>
                <a:gd name="T26" fmla="*/ 24 w 258"/>
                <a:gd name="T27" fmla="*/ 186 h 252"/>
                <a:gd name="T28" fmla="*/ 56 w 258"/>
                <a:gd name="T29" fmla="*/ 203 h 252"/>
                <a:gd name="T30" fmla="*/ 59 w 258"/>
                <a:gd name="T31" fmla="*/ 237 h 252"/>
                <a:gd name="T32" fmla="*/ 94 w 258"/>
                <a:gd name="T33" fmla="*/ 252 h 252"/>
                <a:gd name="T34" fmla="*/ 119 w 258"/>
                <a:gd name="T35" fmla="*/ 232 h 252"/>
                <a:gd name="T36" fmla="*/ 139 w 258"/>
                <a:gd name="T37" fmla="*/ 232 h 252"/>
                <a:gd name="T38" fmla="*/ 164 w 258"/>
                <a:gd name="T39" fmla="*/ 252 h 252"/>
                <a:gd name="T40" fmla="*/ 198 w 258"/>
                <a:gd name="T41" fmla="*/ 237 h 252"/>
                <a:gd name="T42" fmla="*/ 202 w 258"/>
                <a:gd name="T43" fmla="*/ 203 h 252"/>
                <a:gd name="T44" fmla="*/ 234 w 258"/>
                <a:gd name="T45" fmla="*/ 186 h 252"/>
                <a:gd name="T46" fmla="*/ 257 w 258"/>
                <a:gd name="T47" fmla="*/ 144 h 252"/>
                <a:gd name="T48" fmla="*/ 185 w 258"/>
                <a:gd name="T49" fmla="*/ 62 h 252"/>
                <a:gd name="T50" fmla="*/ 226 w 258"/>
                <a:gd name="T51" fmla="*/ 72 h 252"/>
                <a:gd name="T52" fmla="*/ 213 w 258"/>
                <a:gd name="T53" fmla="*/ 78 h 252"/>
                <a:gd name="T54" fmla="*/ 204 w 258"/>
                <a:gd name="T55" fmla="*/ 84 h 252"/>
                <a:gd name="T56" fmla="*/ 139 w 258"/>
                <a:gd name="T57" fmla="*/ 216 h 252"/>
                <a:gd name="T58" fmla="*/ 42 w 258"/>
                <a:gd name="T59" fmla="*/ 139 h 252"/>
                <a:gd name="T60" fmla="*/ 76 w 258"/>
                <a:gd name="T61" fmla="*/ 60 h 252"/>
                <a:gd name="T62" fmla="*/ 78 w 258"/>
                <a:gd name="T63" fmla="*/ 58 h 252"/>
                <a:gd name="T64" fmla="*/ 109 w 258"/>
                <a:gd name="T65" fmla="*/ 44 h 252"/>
                <a:gd name="T66" fmla="*/ 149 w 258"/>
                <a:gd name="T67" fmla="*/ 44 h 252"/>
                <a:gd name="T68" fmla="*/ 185 w 258"/>
                <a:gd name="T69" fmla="*/ 62 h 252"/>
                <a:gd name="T70" fmla="*/ 129 w 258"/>
                <a:gd name="T71" fmla="*/ 16 h 252"/>
                <a:gd name="T72" fmla="*/ 146 w 258"/>
                <a:gd name="T73" fmla="*/ 32 h 252"/>
                <a:gd name="T74" fmla="*/ 112 w 258"/>
                <a:gd name="T75" fmla="*/ 32 h 252"/>
                <a:gd name="T76" fmla="*/ 48 w 258"/>
                <a:gd name="T77" fmla="*/ 50 h 252"/>
                <a:gd name="T78" fmla="*/ 52 w 258"/>
                <a:gd name="T79" fmla="*/ 68 h 252"/>
                <a:gd name="T80" fmla="*/ 32 w 258"/>
                <a:gd name="T81" fmla="*/ 72 h 252"/>
                <a:gd name="T82" fmla="*/ 17 w 258"/>
                <a:gd name="T83" fmla="*/ 142 h 252"/>
                <a:gd name="T84" fmla="*/ 32 w 258"/>
                <a:gd name="T85" fmla="*/ 140 h 252"/>
                <a:gd name="T86" fmla="*/ 24 w 258"/>
                <a:gd name="T87" fmla="*/ 170 h 252"/>
                <a:gd name="T88" fmla="*/ 68 w 258"/>
                <a:gd name="T89" fmla="*/ 224 h 252"/>
                <a:gd name="T90" fmla="*/ 105 w 258"/>
                <a:gd name="T91" fmla="*/ 224 h 252"/>
                <a:gd name="T92" fmla="*/ 68 w 258"/>
                <a:gd name="T93" fmla="*/ 224 h 252"/>
                <a:gd name="T94" fmla="*/ 153 w 258"/>
                <a:gd name="T95" fmla="*/ 224 h 252"/>
                <a:gd name="T96" fmla="*/ 190 w 258"/>
                <a:gd name="T97" fmla="*/ 224 h 252"/>
                <a:gd name="T98" fmla="*/ 234 w 258"/>
                <a:gd name="T99" fmla="*/ 170 h 252"/>
                <a:gd name="T100" fmla="*/ 227 w 258"/>
                <a:gd name="T101" fmla="*/ 135 h 252"/>
                <a:gd name="T102" fmla="*/ 234 w 258"/>
                <a:gd name="T103" fmla="*/ 170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8" h="252">
                  <a:moveTo>
                    <a:pt x="248" y="128"/>
                  </a:moveTo>
                  <a:cubicBezTo>
                    <a:pt x="233" y="120"/>
                    <a:pt x="233" y="120"/>
                    <a:pt x="233" y="120"/>
                  </a:cubicBezTo>
                  <a:cubicBezTo>
                    <a:pt x="232" y="112"/>
                    <a:pt x="230" y="104"/>
                    <a:pt x="228" y="96"/>
                  </a:cubicBezTo>
                  <a:cubicBezTo>
                    <a:pt x="239" y="82"/>
                    <a:pt x="239" y="82"/>
                    <a:pt x="239" y="82"/>
                  </a:cubicBezTo>
                  <a:cubicBezTo>
                    <a:pt x="243" y="76"/>
                    <a:pt x="243" y="69"/>
                    <a:pt x="240" y="63"/>
                  </a:cubicBezTo>
                  <a:cubicBezTo>
                    <a:pt x="235" y="55"/>
                    <a:pt x="228" y="46"/>
                    <a:pt x="221" y="39"/>
                  </a:cubicBezTo>
                  <a:cubicBezTo>
                    <a:pt x="218" y="36"/>
                    <a:pt x="214" y="34"/>
                    <a:pt x="210" y="34"/>
                  </a:cubicBezTo>
                  <a:cubicBezTo>
                    <a:pt x="207" y="34"/>
                    <a:pt x="205" y="34"/>
                    <a:pt x="203" y="35"/>
                  </a:cubicBezTo>
                  <a:cubicBezTo>
                    <a:pt x="187" y="43"/>
                    <a:pt x="187" y="43"/>
                    <a:pt x="187" y="43"/>
                  </a:cubicBezTo>
                  <a:cubicBezTo>
                    <a:pt x="179" y="38"/>
                    <a:pt x="171" y="34"/>
                    <a:pt x="162" y="31"/>
                  </a:cubicBezTo>
                  <a:cubicBezTo>
                    <a:pt x="158" y="13"/>
                    <a:pt x="158" y="13"/>
                    <a:pt x="158" y="13"/>
                  </a:cubicBezTo>
                  <a:cubicBezTo>
                    <a:pt x="156" y="7"/>
                    <a:pt x="151" y="2"/>
                    <a:pt x="144" y="1"/>
                  </a:cubicBezTo>
                  <a:cubicBezTo>
                    <a:pt x="139" y="0"/>
                    <a:pt x="134" y="0"/>
                    <a:pt x="129" y="0"/>
                  </a:cubicBezTo>
                  <a:cubicBezTo>
                    <a:pt x="124" y="0"/>
                    <a:pt x="119" y="0"/>
                    <a:pt x="114" y="1"/>
                  </a:cubicBezTo>
                  <a:cubicBezTo>
                    <a:pt x="107" y="2"/>
                    <a:pt x="102" y="7"/>
                    <a:pt x="100" y="13"/>
                  </a:cubicBezTo>
                  <a:cubicBezTo>
                    <a:pt x="96" y="31"/>
                    <a:pt x="96" y="31"/>
                    <a:pt x="96" y="31"/>
                  </a:cubicBezTo>
                  <a:cubicBezTo>
                    <a:pt x="87" y="34"/>
                    <a:pt x="79" y="38"/>
                    <a:pt x="71" y="43"/>
                  </a:cubicBezTo>
                  <a:cubicBezTo>
                    <a:pt x="55" y="35"/>
                    <a:pt x="55" y="35"/>
                    <a:pt x="55" y="35"/>
                  </a:cubicBezTo>
                  <a:cubicBezTo>
                    <a:pt x="53" y="34"/>
                    <a:pt x="51" y="34"/>
                    <a:pt x="48" y="34"/>
                  </a:cubicBezTo>
                  <a:cubicBezTo>
                    <a:pt x="44" y="34"/>
                    <a:pt x="40" y="36"/>
                    <a:pt x="37" y="39"/>
                  </a:cubicBezTo>
                  <a:cubicBezTo>
                    <a:pt x="30" y="46"/>
                    <a:pt x="23" y="55"/>
                    <a:pt x="18" y="63"/>
                  </a:cubicBezTo>
                  <a:cubicBezTo>
                    <a:pt x="15" y="69"/>
                    <a:pt x="15" y="76"/>
                    <a:pt x="19" y="82"/>
                  </a:cubicBezTo>
                  <a:cubicBezTo>
                    <a:pt x="30" y="96"/>
                    <a:pt x="30" y="96"/>
                    <a:pt x="30" y="96"/>
                  </a:cubicBezTo>
                  <a:cubicBezTo>
                    <a:pt x="28" y="104"/>
                    <a:pt x="26" y="112"/>
                    <a:pt x="25" y="120"/>
                  </a:cubicBezTo>
                  <a:cubicBezTo>
                    <a:pt x="10" y="128"/>
                    <a:pt x="10" y="128"/>
                    <a:pt x="10" y="128"/>
                  </a:cubicBezTo>
                  <a:cubicBezTo>
                    <a:pt x="4" y="131"/>
                    <a:pt x="0" y="137"/>
                    <a:pt x="1" y="144"/>
                  </a:cubicBezTo>
                  <a:cubicBezTo>
                    <a:pt x="2" y="155"/>
                    <a:pt x="5" y="165"/>
                    <a:pt x="9" y="176"/>
                  </a:cubicBezTo>
                  <a:cubicBezTo>
                    <a:pt x="11" y="182"/>
                    <a:pt x="17" y="186"/>
                    <a:pt x="24" y="186"/>
                  </a:cubicBezTo>
                  <a:cubicBezTo>
                    <a:pt x="42" y="186"/>
                    <a:pt x="42" y="186"/>
                    <a:pt x="42" y="186"/>
                  </a:cubicBezTo>
                  <a:cubicBezTo>
                    <a:pt x="46" y="192"/>
                    <a:pt x="51" y="198"/>
                    <a:pt x="56" y="203"/>
                  </a:cubicBezTo>
                  <a:cubicBezTo>
                    <a:pt x="52" y="220"/>
                    <a:pt x="52" y="220"/>
                    <a:pt x="52" y="220"/>
                  </a:cubicBezTo>
                  <a:cubicBezTo>
                    <a:pt x="51" y="227"/>
                    <a:pt x="54" y="234"/>
                    <a:pt x="59" y="237"/>
                  </a:cubicBezTo>
                  <a:cubicBezTo>
                    <a:pt x="69" y="243"/>
                    <a:pt x="79" y="248"/>
                    <a:pt x="89" y="251"/>
                  </a:cubicBezTo>
                  <a:cubicBezTo>
                    <a:pt x="91" y="252"/>
                    <a:pt x="93" y="252"/>
                    <a:pt x="94" y="252"/>
                  </a:cubicBezTo>
                  <a:cubicBezTo>
                    <a:pt x="99" y="252"/>
                    <a:pt x="104" y="250"/>
                    <a:pt x="107" y="246"/>
                  </a:cubicBezTo>
                  <a:cubicBezTo>
                    <a:pt x="119" y="232"/>
                    <a:pt x="119" y="232"/>
                    <a:pt x="119" y="232"/>
                  </a:cubicBezTo>
                  <a:cubicBezTo>
                    <a:pt x="122" y="233"/>
                    <a:pt x="125" y="233"/>
                    <a:pt x="129" y="233"/>
                  </a:cubicBezTo>
                  <a:cubicBezTo>
                    <a:pt x="132" y="233"/>
                    <a:pt x="136" y="233"/>
                    <a:pt x="139" y="232"/>
                  </a:cubicBezTo>
                  <a:cubicBezTo>
                    <a:pt x="151" y="246"/>
                    <a:pt x="151" y="246"/>
                    <a:pt x="151" y="246"/>
                  </a:cubicBezTo>
                  <a:cubicBezTo>
                    <a:pt x="154" y="250"/>
                    <a:pt x="159" y="252"/>
                    <a:pt x="164" y="252"/>
                  </a:cubicBezTo>
                  <a:cubicBezTo>
                    <a:pt x="165" y="252"/>
                    <a:pt x="167" y="252"/>
                    <a:pt x="168" y="251"/>
                  </a:cubicBezTo>
                  <a:cubicBezTo>
                    <a:pt x="179" y="248"/>
                    <a:pt x="189" y="243"/>
                    <a:pt x="198" y="237"/>
                  </a:cubicBezTo>
                  <a:cubicBezTo>
                    <a:pt x="204" y="234"/>
                    <a:pt x="207" y="227"/>
                    <a:pt x="206" y="220"/>
                  </a:cubicBezTo>
                  <a:cubicBezTo>
                    <a:pt x="202" y="203"/>
                    <a:pt x="202" y="203"/>
                    <a:pt x="202" y="203"/>
                  </a:cubicBezTo>
                  <a:cubicBezTo>
                    <a:pt x="207" y="198"/>
                    <a:pt x="212" y="192"/>
                    <a:pt x="216" y="186"/>
                  </a:cubicBezTo>
                  <a:cubicBezTo>
                    <a:pt x="234" y="186"/>
                    <a:pt x="234" y="186"/>
                    <a:pt x="234" y="186"/>
                  </a:cubicBezTo>
                  <a:cubicBezTo>
                    <a:pt x="241" y="186"/>
                    <a:pt x="247" y="182"/>
                    <a:pt x="249" y="176"/>
                  </a:cubicBezTo>
                  <a:cubicBezTo>
                    <a:pt x="253" y="166"/>
                    <a:pt x="256" y="155"/>
                    <a:pt x="257" y="144"/>
                  </a:cubicBezTo>
                  <a:cubicBezTo>
                    <a:pt x="258" y="137"/>
                    <a:pt x="254" y="131"/>
                    <a:pt x="248" y="128"/>
                  </a:cubicBezTo>
                  <a:close/>
                  <a:moveTo>
                    <a:pt x="185" y="62"/>
                  </a:moveTo>
                  <a:cubicBezTo>
                    <a:pt x="210" y="50"/>
                    <a:pt x="210" y="50"/>
                    <a:pt x="210" y="50"/>
                  </a:cubicBezTo>
                  <a:cubicBezTo>
                    <a:pt x="216" y="57"/>
                    <a:pt x="221" y="64"/>
                    <a:pt x="226" y="72"/>
                  </a:cubicBezTo>
                  <a:cubicBezTo>
                    <a:pt x="216" y="84"/>
                    <a:pt x="216" y="84"/>
                    <a:pt x="216" y="84"/>
                  </a:cubicBezTo>
                  <a:cubicBezTo>
                    <a:pt x="215" y="82"/>
                    <a:pt x="214" y="80"/>
                    <a:pt x="213" y="78"/>
                  </a:cubicBezTo>
                  <a:cubicBezTo>
                    <a:pt x="212" y="76"/>
                    <a:pt x="208" y="75"/>
                    <a:pt x="206" y="76"/>
                  </a:cubicBezTo>
                  <a:cubicBezTo>
                    <a:pt x="203" y="78"/>
                    <a:pt x="202" y="81"/>
                    <a:pt x="204" y="84"/>
                  </a:cubicBezTo>
                  <a:cubicBezTo>
                    <a:pt x="210" y="95"/>
                    <a:pt x="214" y="106"/>
                    <a:pt x="216" y="119"/>
                  </a:cubicBezTo>
                  <a:cubicBezTo>
                    <a:pt x="221" y="167"/>
                    <a:pt x="187" y="210"/>
                    <a:pt x="139" y="216"/>
                  </a:cubicBezTo>
                  <a:cubicBezTo>
                    <a:pt x="116" y="218"/>
                    <a:pt x="93" y="212"/>
                    <a:pt x="75" y="197"/>
                  </a:cubicBezTo>
                  <a:cubicBezTo>
                    <a:pt x="56" y="183"/>
                    <a:pt x="45" y="162"/>
                    <a:pt x="42" y="139"/>
                  </a:cubicBezTo>
                  <a:cubicBezTo>
                    <a:pt x="40" y="115"/>
                    <a:pt x="46" y="93"/>
                    <a:pt x="61" y="74"/>
                  </a:cubicBezTo>
                  <a:cubicBezTo>
                    <a:pt x="65" y="69"/>
                    <a:pt x="70" y="64"/>
                    <a:pt x="76" y="60"/>
                  </a:cubicBezTo>
                  <a:cubicBezTo>
                    <a:pt x="76" y="59"/>
                    <a:pt x="76" y="59"/>
                    <a:pt x="76" y="59"/>
                  </a:cubicBezTo>
                  <a:cubicBezTo>
                    <a:pt x="77" y="59"/>
                    <a:pt x="77" y="58"/>
                    <a:pt x="78" y="58"/>
                  </a:cubicBezTo>
                  <a:cubicBezTo>
                    <a:pt x="87" y="51"/>
                    <a:pt x="98" y="47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cubicBezTo>
                    <a:pt x="112" y="43"/>
                    <a:pt x="116" y="42"/>
                    <a:pt x="119" y="42"/>
                  </a:cubicBezTo>
                  <a:cubicBezTo>
                    <a:pt x="129" y="41"/>
                    <a:pt x="139" y="42"/>
                    <a:pt x="149" y="44"/>
                  </a:cubicBezTo>
                  <a:cubicBezTo>
                    <a:pt x="149" y="44"/>
                    <a:pt x="149" y="44"/>
                    <a:pt x="149" y="44"/>
                  </a:cubicBezTo>
                  <a:cubicBezTo>
                    <a:pt x="162" y="47"/>
                    <a:pt x="174" y="53"/>
                    <a:pt x="185" y="62"/>
                  </a:cubicBezTo>
                  <a:close/>
                  <a:moveTo>
                    <a:pt x="116" y="17"/>
                  </a:moveTo>
                  <a:cubicBezTo>
                    <a:pt x="120" y="16"/>
                    <a:pt x="124" y="16"/>
                    <a:pt x="129" y="16"/>
                  </a:cubicBezTo>
                  <a:cubicBezTo>
                    <a:pt x="133" y="16"/>
                    <a:pt x="138" y="16"/>
                    <a:pt x="142" y="17"/>
                  </a:cubicBezTo>
                  <a:cubicBezTo>
                    <a:pt x="146" y="32"/>
                    <a:pt x="146" y="32"/>
                    <a:pt x="146" y="32"/>
                  </a:cubicBezTo>
                  <a:cubicBezTo>
                    <a:pt x="137" y="31"/>
                    <a:pt x="127" y="30"/>
                    <a:pt x="118" y="31"/>
                  </a:cubicBezTo>
                  <a:cubicBezTo>
                    <a:pt x="116" y="32"/>
                    <a:pt x="114" y="32"/>
                    <a:pt x="112" y="32"/>
                  </a:cubicBezTo>
                  <a:lnTo>
                    <a:pt x="116" y="17"/>
                  </a:lnTo>
                  <a:close/>
                  <a:moveTo>
                    <a:pt x="48" y="50"/>
                  </a:moveTo>
                  <a:cubicBezTo>
                    <a:pt x="63" y="57"/>
                    <a:pt x="63" y="57"/>
                    <a:pt x="63" y="57"/>
                  </a:cubicBezTo>
                  <a:cubicBezTo>
                    <a:pt x="59" y="60"/>
                    <a:pt x="55" y="64"/>
                    <a:pt x="52" y="68"/>
                  </a:cubicBezTo>
                  <a:cubicBezTo>
                    <a:pt x="48" y="73"/>
                    <a:pt x="45" y="78"/>
                    <a:pt x="42" y="84"/>
                  </a:cubicBezTo>
                  <a:cubicBezTo>
                    <a:pt x="32" y="72"/>
                    <a:pt x="32" y="72"/>
                    <a:pt x="32" y="72"/>
                  </a:cubicBezTo>
                  <a:cubicBezTo>
                    <a:pt x="36" y="64"/>
                    <a:pt x="42" y="57"/>
                    <a:pt x="48" y="50"/>
                  </a:cubicBezTo>
                  <a:close/>
                  <a:moveTo>
                    <a:pt x="17" y="142"/>
                  </a:moveTo>
                  <a:cubicBezTo>
                    <a:pt x="31" y="135"/>
                    <a:pt x="31" y="135"/>
                    <a:pt x="31" y="135"/>
                  </a:cubicBezTo>
                  <a:cubicBezTo>
                    <a:pt x="31" y="137"/>
                    <a:pt x="31" y="138"/>
                    <a:pt x="32" y="140"/>
                  </a:cubicBezTo>
                  <a:cubicBezTo>
                    <a:pt x="33" y="150"/>
                    <a:pt x="36" y="161"/>
                    <a:pt x="40" y="170"/>
                  </a:cubicBezTo>
                  <a:cubicBezTo>
                    <a:pt x="24" y="170"/>
                    <a:pt x="24" y="170"/>
                    <a:pt x="24" y="170"/>
                  </a:cubicBezTo>
                  <a:cubicBezTo>
                    <a:pt x="21" y="161"/>
                    <a:pt x="18" y="152"/>
                    <a:pt x="17" y="142"/>
                  </a:cubicBezTo>
                  <a:close/>
                  <a:moveTo>
                    <a:pt x="68" y="224"/>
                  </a:moveTo>
                  <a:cubicBezTo>
                    <a:pt x="71" y="208"/>
                    <a:pt x="71" y="208"/>
                    <a:pt x="71" y="208"/>
                  </a:cubicBezTo>
                  <a:cubicBezTo>
                    <a:pt x="82" y="216"/>
                    <a:pt x="93" y="221"/>
                    <a:pt x="105" y="224"/>
                  </a:cubicBezTo>
                  <a:cubicBezTo>
                    <a:pt x="94" y="236"/>
                    <a:pt x="94" y="236"/>
                    <a:pt x="94" y="236"/>
                  </a:cubicBezTo>
                  <a:cubicBezTo>
                    <a:pt x="85" y="233"/>
                    <a:pt x="76" y="229"/>
                    <a:pt x="68" y="224"/>
                  </a:cubicBezTo>
                  <a:close/>
                  <a:moveTo>
                    <a:pt x="164" y="236"/>
                  </a:moveTo>
                  <a:cubicBezTo>
                    <a:pt x="153" y="224"/>
                    <a:pt x="153" y="224"/>
                    <a:pt x="153" y="224"/>
                  </a:cubicBezTo>
                  <a:cubicBezTo>
                    <a:pt x="166" y="221"/>
                    <a:pt x="177" y="215"/>
                    <a:pt x="186" y="208"/>
                  </a:cubicBezTo>
                  <a:cubicBezTo>
                    <a:pt x="190" y="224"/>
                    <a:pt x="190" y="224"/>
                    <a:pt x="190" y="224"/>
                  </a:cubicBezTo>
                  <a:cubicBezTo>
                    <a:pt x="182" y="229"/>
                    <a:pt x="173" y="233"/>
                    <a:pt x="164" y="236"/>
                  </a:cubicBezTo>
                  <a:close/>
                  <a:moveTo>
                    <a:pt x="234" y="170"/>
                  </a:moveTo>
                  <a:cubicBezTo>
                    <a:pt x="218" y="170"/>
                    <a:pt x="218" y="170"/>
                    <a:pt x="218" y="170"/>
                  </a:cubicBezTo>
                  <a:cubicBezTo>
                    <a:pt x="223" y="159"/>
                    <a:pt x="226" y="148"/>
                    <a:pt x="227" y="135"/>
                  </a:cubicBezTo>
                  <a:cubicBezTo>
                    <a:pt x="241" y="142"/>
                    <a:pt x="241" y="142"/>
                    <a:pt x="241" y="142"/>
                  </a:cubicBezTo>
                  <a:cubicBezTo>
                    <a:pt x="240" y="152"/>
                    <a:pt x="237" y="161"/>
                    <a:pt x="234" y="17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>
                <a:latin typeface="+mj-lt"/>
              </a:endParaRPr>
            </a:p>
          </p:txBody>
        </p:sp>
        <p:sp>
          <p:nvSpPr>
            <p:cNvPr id="11" name="Freeform 7"/>
            <p:cNvSpPr>
              <a:spLocks/>
            </p:cNvSpPr>
            <p:nvPr/>
          </p:nvSpPr>
          <p:spPr bwMode="auto">
            <a:xfrm>
              <a:off x="3659" y="1986"/>
              <a:ext cx="247" cy="293"/>
            </a:xfrm>
            <a:custGeom>
              <a:avLst/>
              <a:gdLst>
                <a:gd name="T0" fmla="*/ 0 w 103"/>
                <a:gd name="T1" fmla="*/ 75 h 123"/>
                <a:gd name="T2" fmla="*/ 16 w 103"/>
                <a:gd name="T3" fmla="*/ 121 h 123"/>
                <a:gd name="T4" fmla="*/ 21 w 103"/>
                <a:gd name="T5" fmla="*/ 123 h 123"/>
                <a:gd name="T6" fmla="*/ 24 w 103"/>
                <a:gd name="T7" fmla="*/ 122 h 123"/>
                <a:gd name="T8" fmla="*/ 25 w 103"/>
                <a:gd name="T9" fmla="*/ 115 h 123"/>
                <a:gd name="T10" fmla="*/ 11 w 103"/>
                <a:gd name="T11" fmla="*/ 75 h 123"/>
                <a:gd name="T12" fmla="*/ 75 w 103"/>
                <a:gd name="T13" fmla="*/ 11 h 123"/>
                <a:gd name="T14" fmla="*/ 95 w 103"/>
                <a:gd name="T15" fmla="*/ 14 h 123"/>
                <a:gd name="T16" fmla="*/ 102 w 103"/>
                <a:gd name="T17" fmla="*/ 11 h 123"/>
                <a:gd name="T18" fmla="*/ 98 w 103"/>
                <a:gd name="T19" fmla="*/ 4 h 123"/>
                <a:gd name="T20" fmla="*/ 75 w 103"/>
                <a:gd name="T21" fmla="*/ 0 h 123"/>
                <a:gd name="T22" fmla="*/ 0 w 103"/>
                <a:gd name="T23" fmla="*/ 75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3" h="123">
                  <a:moveTo>
                    <a:pt x="0" y="75"/>
                  </a:moveTo>
                  <a:cubicBezTo>
                    <a:pt x="0" y="92"/>
                    <a:pt x="6" y="108"/>
                    <a:pt x="16" y="121"/>
                  </a:cubicBezTo>
                  <a:cubicBezTo>
                    <a:pt x="18" y="123"/>
                    <a:pt x="19" y="123"/>
                    <a:pt x="21" y="123"/>
                  </a:cubicBezTo>
                  <a:cubicBezTo>
                    <a:pt x="22" y="123"/>
                    <a:pt x="23" y="123"/>
                    <a:pt x="24" y="122"/>
                  </a:cubicBezTo>
                  <a:cubicBezTo>
                    <a:pt x="26" y="120"/>
                    <a:pt x="27" y="117"/>
                    <a:pt x="25" y="115"/>
                  </a:cubicBezTo>
                  <a:cubicBezTo>
                    <a:pt x="16" y="103"/>
                    <a:pt x="11" y="89"/>
                    <a:pt x="11" y="75"/>
                  </a:cubicBezTo>
                  <a:cubicBezTo>
                    <a:pt x="11" y="40"/>
                    <a:pt x="40" y="11"/>
                    <a:pt x="75" y="11"/>
                  </a:cubicBezTo>
                  <a:cubicBezTo>
                    <a:pt x="82" y="11"/>
                    <a:pt x="89" y="12"/>
                    <a:pt x="95" y="14"/>
                  </a:cubicBezTo>
                  <a:cubicBezTo>
                    <a:pt x="98" y="15"/>
                    <a:pt x="101" y="13"/>
                    <a:pt x="102" y="11"/>
                  </a:cubicBezTo>
                  <a:cubicBezTo>
                    <a:pt x="103" y="8"/>
                    <a:pt x="101" y="5"/>
                    <a:pt x="98" y="4"/>
                  </a:cubicBezTo>
                  <a:cubicBezTo>
                    <a:pt x="91" y="1"/>
                    <a:pt x="83" y="0"/>
                    <a:pt x="75" y="0"/>
                  </a:cubicBezTo>
                  <a:cubicBezTo>
                    <a:pt x="34" y="0"/>
                    <a:pt x="0" y="34"/>
                    <a:pt x="0" y="7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>
                <a:latin typeface="+mj-lt"/>
              </a:endParaRPr>
            </a:p>
          </p:txBody>
        </p:sp>
        <p:sp>
          <p:nvSpPr>
            <p:cNvPr id="12" name="Freeform 8"/>
            <p:cNvSpPr>
              <a:spLocks/>
            </p:cNvSpPr>
            <p:nvPr/>
          </p:nvSpPr>
          <p:spPr bwMode="auto">
            <a:xfrm>
              <a:off x="3748" y="2040"/>
              <a:ext cx="270" cy="304"/>
            </a:xfrm>
            <a:custGeom>
              <a:avLst/>
              <a:gdLst>
                <a:gd name="T0" fmla="*/ 102 w 113"/>
                <a:gd name="T1" fmla="*/ 52 h 127"/>
                <a:gd name="T2" fmla="*/ 38 w 113"/>
                <a:gd name="T3" fmla="*/ 116 h 127"/>
                <a:gd name="T4" fmla="*/ 9 w 113"/>
                <a:gd name="T5" fmla="*/ 109 h 127"/>
                <a:gd name="T6" fmla="*/ 2 w 113"/>
                <a:gd name="T7" fmla="*/ 111 h 127"/>
                <a:gd name="T8" fmla="*/ 4 w 113"/>
                <a:gd name="T9" fmla="*/ 118 h 127"/>
                <a:gd name="T10" fmla="*/ 38 w 113"/>
                <a:gd name="T11" fmla="*/ 127 h 127"/>
                <a:gd name="T12" fmla="*/ 113 w 113"/>
                <a:gd name="T13" fmla="*/ 52 h 127"/>
                <a:gd name="T14" fmla="*/ 94 w 113"/>
                <a:gd name="T15" fmla="*/ 2 h 127"/>
                <a:gd name="T16" fmla="*/ 87 w 113"/>
                <a:gd name="T17" fmla="*/ 2 h 127"/>
                <a:gd name="T18" fmla="*/ 86 w 113"/>
                <a:gd name="T19" fmla="*/ 10 h 127"/>
                <a:gd name="T20" fmla="*/ 102 w 113"/>
                <a:gd name="T21" fmla="*/ 52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3" h="127">
                  <a:moveTo>
                    <a:pt x="102" y="52"/>
                  </a:moveTo>
                  <a:cubicBezTo>
                    <a:pt x="102" y="87"/>
                    <a:pt x="73" y="116"/>
                    <a:pt x="38" y="116"/>
                  </a:cubicBezTo>
                  <a:cubicBezTo>
                    <a:pt x="28" y="116"/>
                    <a:pt x="18" y="113"/>
                    <a:pt x="9" y="109"/>
                  </a:cubicBezTo>
                  <a:cubicBezTo>
                    <a:pt x="6" y="108"/>
                    <a:pt x="3" y="109"/>
                    <a:pt x="2" y="111"/>
                  </a:cubicBezTo>
                  <a:cubicBezTo>
                    <a:pt x="0" y="114"/>
                    <a:pt x="1" y="117"/>
                    <a:pt x="4" y="118"/>
                  </a:cubicBezTo>
                  <a:cubicBezTo>
                    <a:pt x="15" y="124"/>
                    <a:pt x="26" y="127"/>
                    <a:pt x="38" y="127"/>
                  </a:cubicBezTo>
                  <a:cubicBezTo>
                    <a:pt x="79" y="127"/>
                    <a:pt x="113" y="93"/>
                    <a:pt x="113" y="52"/>
                  </a:cubicBezTo>
                  <a:cubicBezTo>
                    <a:pt x="113" y="34"/>
                    <a:pt x="106" y="16"/>
                    <a:pt x="94" y="2"/>
                  </a:cubicBezTo>
                  <a:cubicBezTo>
                    <a:pt x="92" y="0"/>
                    <a:pt x="89" y="0"/>
                    <a:pt x="87" y="2"/>
                  </a:cubicBezTo>
                  <a:cubicBezTo>
                    <a:pt x="84" y="4"/>
                    <a:pt x="84" y="7"/>
                    <a:pt x="86" y="10"/>
                  </a:cubicBezTo>
                  <a:cubicBezTo>
                    <a:pt x="96" y="21"/>
                    <a:pt x="102" y="36"/>
                    <a:pt x="102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>
                <a:latin typeface="+mj-lt"/>
              </a:endParaRPr>
            </a:p>
          </p:txBody>
        </p:sp>
      </p:grpSp>
      <p:grpSp>
        <p:nvGrpSpPr>
          <p:cNvPr id="13" name="Group 4"/>
          <p:cNvGrpSpPr>
            <a:grpSpLocks noChangeAspect="1"/>
          </p:cNvGrpSpPr>
          <p:nvPr/>
        </p:nvGrpSpPr>
        <p:grpSpPr bwMode="auto">
          <a:xfrm rot="5400000">
            <a:off x="7358041" y="2696907"/>
            <a:ext cx="776478" cy="763840"/>
            <a:chOff x="3530" y="1857"/>
            <a:chExt cx="617" cy="602"/>
          </a:xfrm>
          <a:solidFill>
            <a:srgbClr val="006DD6"/>
          </a:solidFill>
        </p:grpSpPr>
        <p:sp>
          <p:nvSpPr>
            <p:cNvPr id="14" name="Freeform 5"/>
            <p:cNvSpPr>
              <a:spLocks noEditPoints="1"/>
            </p:cNvSpPr>
            <p:nvPr/>
          </p:nvSpPr>
          <p:spPr bwMode="auto">
            <a:xfrm>
              <a:off x="3717" y="2040"/>
              <a:ext cx="244" cy="247"/>
            </a:xfrm>
            <a:custGeom>
              <a:avLst/>
              <a:gdLst>
                <a:gd name="T0" fmla="*/ 0 w 102"/>
                <a:gd name="T1" fmla="*/ 52 h 103"/>
                <a:gd name="T2" fmla="*/ 51 w 102"/>
                <a:gd name="T3" fmla="*/ 103 h 103"/>
                <a:gd name="T4" fmla="*/ 102 w 102"/>
                <a:gd name="T5" fmla="*/ 52 h 103"/>
                <a:gd name="T6" fmla="*/ 51 w 102"/>
                <a:gd name="T7" fmla="*/ 0 h 103"/>
                <a:gd name="T8" fmla="*/ 0 w 102"/>
                <a:gd name="T9" fmla="*/ 52 h 103"/>
                <a:gd name="T10" fmla="*/ 86 w 102"/>
                <a:gd name="T11" fmla="*/ 52 h 103"/>
                <a:gd name="T12" fmla="*/ 51 w 102"/>
                <a:gd name="T13" fmla="*/ 87 h 103"/>
                <a:gd name="T14" fmla="*/ 16 w 102"/>
                <a:gd name="T15" fmla="*/ 52 h 103"/>
                <a:gd name="T16" fmla="*/ 51 w 102"/>
                <a:gd name="T17" fmla="*/ 17 h 103"/>
                <a:gd name="T18" fmla="*/ 86 w 102"/>
                <a:gd name="T19" fmla="*/ 52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2" h="103">
                  <a:moveTo>
                    <a:pt x="0" y="52"/>
                  </a:moveTo>
                  <a:cubicBezTo>
                    <a:pt x="0" y="80"/>
                    <a:pt x="23" y="103"/>
                    <a:pt x="51" y="103"/>
                  </a:cubicBezTo>
                  <a:cubicBezTo>
                    <a:pt x="79" y="103"/>
                    <a:pt x="102" y="80"/>
                    <a:pt x="102" y="52"/>
                  </a:cubicBezTo>
                  <a:cubicBezTo>
                    <a:pt x="102" y="23"/>
                    <a:pt x="79" y="0"/>
                    <a:pt x="51" y="0"/>
                  </a:cubicBezTo>
                  <a:cubicBezTo>
                    <a:pt x="23" y="0"/>
                    <a:pt x="0" y="23"/>
                    <a:pt x="0" y="52"/>
                  </a:cubicBezTo>
                  <a:close/>
                  <a:moveTo>
                    <a:pt x="86" y="52"/>
                  </a:moveTo>
                  <a:cubicBezTo>
                    <a:pt x="86" y="71"/>
                    <a:pt x="70" y="87"/>
                    <a:pt x="51" y="87"/>
                  </a:cubicBezTo>
                  <a:cubicBezTo>
                    <a:pt x="31" y="87"/>
                    <a:pt x="16" y="71"/>
                    <a:pt x="16" y="52"/>
                  </a:cubicBezTo>
                  <a:cubicBezTo>
                    <a:pt x="16" y="32"/>
                    <a:pt x="31" y="17"/>
                    <a:pt x="51" y="17"/>
                  </a:cubicBezTo>
                  <a:cubicBezTo>
                    <a:pt x="70" y="17"/>
                    <a:pt x="86" y="32"/>
                    <a:pt x="86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>
                <a:latin typeface="+mj-lt"/>
              </a:endParaRPr>
            </a:p>
          </p:txBody>
        </p:sp>
        <p:sp>
          <p:nvSpPr>
            <p:cNvPr id="15" name="Freeform 6"/>
            <p:cNvSpPr>
              <a:spLocks noEditPoints="1"/>
            </p:cNvSpPr>
            <p:nvPr/>
          </p:nvSpPr>
          <p:spPr bwMode="auto">
            <a:xfrm>
              <a:off x="3530" y="1857"/>
              <a:ext cx="617" cy="602"/>
            </a:xfrm>
            <a:custGeom>
              <a:avLst/>
              <a:gdLst>
                <a:gd name="T0" fmla="*/ 233 w 258"/>
                <a:gd name="T1" fmla="*/ 120 h 252"/>
                <a:gd name="T2" fmla="*/ 239 w 258"/>
                <a:gd name="T3" fmla="*/ 82 h 252"/>
                <a:gd name="T4" fmla="*/ 221 w 258"/>
                <a:gd name="T5" fmla="*/ 39 h 252"/>
                <a:gd name="T6" fmla="*/ 203 w 258"/>
                <a:gd name="T7" fmla="*/ 35 h 252"/>
                <a:gd name="T8" fmla="*/ 162 w 258"/>
                <a:gd name="T9" fmla="*/ 31 h 252"/>
                <a:gd name="T10" fmla="*/ 144 w 258"/>
                <a:gd name="T11" fmla="*/ 1 h 252"/>
                <a:gd name="T12" fmla="*/ 114 w 258"/>
                <a:gd name="T13" fmla="*/ 1 h 252"/>
                <a:gd name="T14" fmla="*/ 96 w 258"/>
                <a:gd name="T15" fmla="*/ 31 h 252"/>
                <a:gd name="T16" fmla="*/ 55 w 258"/>
                <a:gd name="T17" fmla="*/ 35 h 252"/>
                <a:gd name="T18" fmla="*/ 37 w 258"/>
                <a:gd name="T19" fmla="*/ 39 h 252"/>
                <a:gd name="T20" fmla="*/ 19 w 258"/>
                <a:gd name="T21" fmla="*/ 82 h 252"/>
                <a:gd name="T22" fmla="*/ 25 w 258"/>
                <a:gd name="T23" fmla="*/ 120 h 252"/>
                <a:gd name="T24" fmla="*/ 1 w 258"/>
                <a:gd name="T25" fmla="*/ 144 h 252"/>
                <a:gd name="T26" fmla="*/ 24 w 258"/>
                <a:gd name="T27" fmla="*/ 186 h 252"/>
                <a:gd name="T28" fmla="*/ 56 w 258"/>
                <a:gd name="T29" fmla="*/ 203 h 252"/>
                <a:gd name="T30" fmla="*/ 59 w 258"/>
                <a:gd name="T31" fmla="*/ 237 h 252"/>
                <a:gd name="T32" fmla="*/ 94 w 258"/>
                <a:gd name="T33" fmla="*/ 252 h 252"/>
                <a:gd name="T34" fmla="*/ 119 w 258"/>
                <a:gd name="T35" fmla="*/ 232 h 252"/>
                <a:gd name="T36" fmla="*/ 139 w 258"/>
                <a:gd name="T37" fmla="*/ 232 h 252"/>
                <a:gd name="T38" fmla="*/ 164 w 258"/>
                <a:gd name="T39" fmla="*/ 252 h 252"/>
                <a:gd name="T40" fmla="*/ 198 w 258"/>
                <a:gd name="T41" fmla="*/ 237 h 252"/>
                <a:gd name="T42" fmla="*/ 202 w 258"/>
                <a:gd name="T43" fmla="*/ 203 h 252"/>
                <a:gd name="T44" fmla="*/ 234 w 258"/>
                <a:gd name="T45" fmla="*/ 186 h 252"/>
                <a:gd name="T46" fmla="*/ 257 w 258"/>
                <a:gd name="T47" fmla="*/ 144 h 252"/>
                <a:gd name="T48" fmla="*/ 185 w 258"/>
                <a:gd name="T49" fmla="*/ 62 h 252"/>
                <a:gd name="T50" fmla="*/ 226 w 258"/>
                <a:gd name="T51" fmla="*/ 72 h 252"/>
                <a:gd name="T52" fmla="*/ 213 w 258"/>
                <a:gd name="T53" fmla="*/ 78 h 252"/>
                <a:gd name="T54" fmla="*/ 204 w 258"/>
                <a:gd name="T55" fmla="*/ 84 h 252"/>
                <a:gd name="T56" fmla="*/ 139 w 258"/>
                <a:gd name="T57" fmla="*/ 216 h 252"/>
                <a:gd name="T58" fmla="*/ 42 w 258"/>
                <a:gd name="T59" fmla="*/ 139 h 252"/>
                <a:gd name="T60" fmla="*/ 76 w 258"/>
                <a:gd name="T61" fmla="*/ 60 h 252"/>
                <a:gd name="T62" fmla="*/ 78 w 258"/>
                <a:gd name="T63" fmla="*/ 58 h 252"/>
                <a:gd name="T64" fmla="*/ 109 w 258"/>
                <a:gd name="T65" fmla="*/ 44 h 252"/>
                <a:gd name="T66" fmla="*/ 149 w 258"/>
                <a:gd name="T67" fmla="*/ 44 h 252"/>
                <a:gd name="T68" fmla="*/ 185 w 258"/>
                <a:gd name="T69" fmla="*/ 62 h 252"/>
                <a:gd name="T70" fmla="*/ 129 w 258"/>
                <a:gd name="T71" fmla="*/ 16 h 252"/>
                <a:gd name="T72" fmla="*/ 146 w 258"/>
                <a:gd name="T73" fmla="*/ 32 h 252"/>
                <a:gd name="T74" fmla="*/ 112 w 258"/>
                <a:gd name="T75" fmla="*/ 32 h 252"/>
                <a:gd name="T76" fmla="*/ 48 w 258"/>
                <a:gd name="T77" fmla="*/ 50 h 252"/>
                <a:gd name="T78" fmla="*/ 52 w 258"/>
                <a:gd name="T79" fmla="*/ 68 h 252"/>
                <a:gd name="T80" fmla="*/ 32 w 258"/>
                <a:gd name="T81" fmla="*/ 72 h 252"/>
                <a:gd name="T82" fmla="*/ 17 w 258"/>
                <a:gd name="T83" fmla="*/ 142 h 252"/>
                <a:gd name="T84" fmla="*/ 32 w 258"/>
                <a:gd name="T85" fmla="*/ 140 h 252"/>
                <a:gd name="T86" fmla="*/ 24 w 258"/>
                <a:gd name="T87" fmla="*/ 170 h 252"/>
                <a:gd name="T88" fmla="*/ 68 w 258"/>
                <a:gd name="T89" fmla="*/ 224 h 252"/>
                <a:gd name="T90" fmla="*/ 105 w 258"/>
                <a:gd name="T91" fmla="*/ 224 h 252"/>
                <a:gd name="T92" fmla="*/ 68 w 258"/>
                <a:gd name="T93" fmla="*/ 224 h 252"/>
                <a:gd name="T94" fmla="*/ 153 w 258"/>
                <a:gd name="T95" fmla="*/ 224 h 252"/>
                <a:gd name="T96" fmla="*/ 190 w 258"/>
                <a:gd name="T97" fmla="*/ 224 h 252"/>
                <a:gd name="T98" fmla="*/ 234 w 258"/>
                <a:gd name="T99" fmla="*/ 170 h 252"/>
                <a:gd name="T100" fmla="*/ 227 w 258"/>
                <a:gd name="T101" fmla="*/ 135 h 252"/>
                <a:gd name="T102" fmla="*/ 234 w 258"/>
                <a:gd name="T103" fmla="*/ 170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8" h="252">
                  <a:moveTo>
                    <a:pt x="248" y="128"/>
                  </a:moveTo>
                  <a:cubicBezTo>
                    <a:pt x="233" y="120"/>
                    <a:pt x="233" y="120"/>
                    <a:pt x="233" y="120"/>
                  </a:cubicBezTo>
                  <a:cubicBezTo>
                    <a:pt x="232" y="112"/>
                    <a:pt x="230" y="104"/>
                    <a:pt x="228" y="96"/>
                  </a:cubicBezTo>
                  <a:cubicBezTo>
                    <a:pt x="239" y="82"/>
                    <a:pt x="239" y="82"/>
                    <a:pt x="239" y="82"/>
                  </a:cubicBezTo>
                  <a:cubicBezTo>
                    <a:pt x="243" y="76"/>
                    <a:pt x="243" y="69"/>
                    <a:pt x="240" y="63"/>
                  </a:cubicBezTo>
                  <a:cubicBezTo>
                    <a:pt x="235" y="55"/>
                    <a:pt x="228" y="46"/>
                    <a:pt x="221" y="39"/>
                  </a:cubicBezTo>
                  <a:cubicBezTo>
                    <a:pt x="218" y="36"/>
                    <a:pt x="214" y="34"/>
                    <a:pt x="210" y="34"/>
                  </a:cubicBezTo>
                  <a:cubicBezTo>
                    <a:pt x="207" y="34"/>
                    <a:pt x="205" y="34"/>
                    <a:pt x="203" y="35"/>
                  </a:cubicBezTo>
                  <a:cubicBezTo>
                    <a:pt x="187" y="43"/>
                    <a:pt x="187" y="43"/>
                    <a:pt x="187" y="43"/>
                  </a:cubicBezTo>
                  <a:cubicBezTo>
                    <a:pt x="179" y="38"/>
                    <a:pt x="171" y="34"/>
                    <a:pt x="162" y="31"/>
                  </a:cubicBezTo>
                  <a:cubicBezTo>
                    <a:pt x="158" y="13"/>
                    <a:pt x="158" y="13"/>
                    <a:pt x="158" y="13"/>
                  </a:cubicBezTo>
                  <a:cubicBezTo>
                    <a:pt x="156" y="7"/>
                    <a:pt x="151" y="2"/>
                    <a:pt x="144" y="1"/>
                  </a:cubicBezTo>
                  <a:cubicBezTo>
                    <a:pt x="139" y="0"/>
                    <a:pt x="134" y="0"/>
                    <a:pt x="129" y="0"/>
                  </a:cubicBezTo>
                  <a:cubicBezTo>
                    <a:pt x="124" y="0"/>
                    <a:pt x="119" y="0"/>
                    <a:pt x="114" y="1"/>
                  </a:cubicBezTo>
                  <a:cubicBezTo>
                    <a:pt x="107" y="2"/>
                    <a:pt x="102" y="7"/>
                    <a:pt x="100" y="13"/>
                  </a:cubicBezTo>
                  <a:cubicBezTo>
                    <a:pt x="96" y="31"/>
                    <a:pt x="96" y="31"/>
                    <a:pt x="96" y="31"/>
                  </a:cubicBezTo>
                  <a:cubicBezTo>
                    <a:pt x="87" y="34"/>
                    <a:pt x="79" y="38"/>
                    <a:pt x="71" y="43"/>
                  </a:cubicBezTo>
                  <a:cubicBezTo>
                    <a:pt x="55" y="35"/>
                    <a:pt x="55" y="35"/>
                    <a:pt x="55" y="35"/>
                  </a:cubicBezTo>
                  <a:cubicBezTo>
                    <a:pt x="53" y="34"/>
                    <a:pt x="51" y="34"/>
                    <a:pt x="48" y="34"/>
                  </a:cubicBezTo>
                  <a:cubicBezTo>
                    <a:pt x="44" y="34"/>
                    <a:pt x="40" y="36"/>
                    <a:pt x="37" y="39"/>
                  </a:cubicBezTo>
                  <a:cubicBezTo>
                    <a:pt x="30" y="46"/>
                    <a:pt x="23" y="55"/>
                    <a:pt x="18" y="63"/>
                  </a:cubicBezTo>
                  <a:cubicBezTo>
                    <a:pt x="15" y="69"/>
                    <a:pt x="15" y="76"/>
                    <a:pt x="19" y="82"/>
                  </a:cubicBezTo>
                  <a:cubicBezTo>
                    <a:pt x="30" y="96"/>
                    <a:pt x="30" y="96"/>
                    <a:pt x="30" y="96"/>
                  </a:cubicBezTo>
                  <a:cubicBezTo>
                    <a:pt x="28" y="104"/>
                    <a:pt x="26" y="112"/>
                    <a:pt x="25" y="120"/>
                  </a:cubicBezTo>
                  <a:cubicBezTo>
                    <a:pt x="10" y="128"/>
                    <a:pt x="10" y="128"/>
                    <a:pt x="10" y="128"/>
                  </a:cubicBezTo>
                  <a:cubicBezTo>
                    <a:pt x="4" y="131"/>
                    <a:pt x="0" y="137"/>
                    <a:pt x="1" y="144"/>
                  </a:cubicBezTo>
                  <a:cubicBezTo>
                    <a:pt x="2" y="155"/>
                    <a:pt x="5" y="165"/>
                    <a:pt x="9" y="176"/>
                  </a:cubicBezTo>
                  <a:cubicBezTo>
                    <a:pt x="11" y="182"/>
                    <a:pt x="17" y="186"/>
                    <a:pt x="24" y="186"/>
                  </a:cubicBezTo>
                  <a:cubicBezTo>
                    <a:pt x="42" y="186"/>
                    <a:pt x="42" y="186"/>
                    <a:pt x="42" y="186"/>
                  </a:cubicBezTo>
                  <a:cubicBezTo>
                    <a:pt x="46" y="192"/>
                    <a:pt x="51" y="198"/>
                    <a:pt x="56" y="203"/>
                  </a:cubicBezTo>
                  <a:cubicBezTo>
                    <a:pt x="52" y="220"/>
                    <a:pt x="52" y="220"/>
                    <a:pt x="52" y="220"/>
                  </a:cubicBezTo>
                  <a:cubicBezTo>
                    <a:pt x="51" y="227"/>
                    <a:pt x="54" y="234"/>
                    <a:pt x="59" y="237"/>
                  </a:cubicBezTo>
                  <a:cubicBezTo>
                    <a:pt x="69" y="243"/>
                    <a:pt x="79" y="248"/>
                    <a:pt x="89" y="251"/>
                  </a:cubicBezTo>
                  <a:cubicBezTo>
                    <a:pt x="91" y="252"/>
                    <a:pt x="93" y="252"/>
                    <a:pt x="94" y="252"/>
                  </a:cubicBezTo>
                  <a:cubicBezTo>
                    <a:pt x="99" y="252"/>
                    <a:pt x="104" y="250"/>
                    <a:pt x="107" y="246"/>
                  </a:cubicBezTo>
                  <a:cubicBezTo>
                    <a:pt x="119" y="232"/>
                    <a:pt x="119" y="232"/>
                    <a:pt x="119" y="232"/>
                  </a:cubicBezTo>
                  <a:cubicBezTo>
                    <a:pt x="122" y="233"/>
                    <a:pt x="125" y="233"/>
                    <a:pt x="129" y="233"/>
                  </a:cubicBezTo>
                  <a:cubicBezTo>
                    <a:pt x="132" y="233"/>
                    <a:pt x="136" y="233"/>
                    <a:pt x="139" y="232"/>
                  </a:cubicBezTo>
                  <a:cubicBezTo>
                    <a:pt x="151" y="246"/>
                    <a:pt x="151" y="246"/>
                    <a:pt x="151" y="246"/>
                  </a:cubicBezTo>
                  <a:cubicBezTo>
                    <a:pt x="154" y="250"/>
                    <a:pt x="159" y="252"/>
                    <a:pt x="164" y="252"/>
                  </a:cubicBezTo>
                  <a:cubicBezTo>
                    <a:pt x="165" y="252"/>
                    <a:pt x="167" y="252"/>
                    <a:pt x="168" y="251"/>
                  </a:cubicBezTo>
                  <a:cubicBezTo>
                    <a:pt x="179" y="248"/>
                    <a:pt x="189" y="243"/>
                    <a:pt x="198" y="237"/>
                  </a:cubicBezTo>
                  <a:cubicBezTo>
                    <a:pt x="204" y="234"/>
                    <a:pt x="207" y="227"/>
                    <a:pt x="206" y="220"/>
                  </a:cubicBezTo>
                  <a:cubicBezTo>
                    <a:pt x="202" y="203"/>
                    <a:pt x="202" y="203"/>
                    <a:pt x="202" y="203"/>
                  </a:cubicBezTo>
                  <a:cubicBezTo>
                    <a:pt x="207" y="198"/>
                    <a:pt x="212" y="192"/>
                    <a:pt x="216" y="186"/>
                  </a:cubicBezTo>
                  <a:cubicBezTo>
                    <a:pt x="234" y="186"/>
                    <a:pt x="234" y="186"/>
                    <a:pt x="234" y="186"/>
                  </a:cubicBezTo>
                  <a:cubicBezTo>
                    <a:pt x="241" y="186"/>
                    <a:pt x="247" y="182"/>
                    <a:pt x="249" y="176"/>
                  </a:cubicBezTo>
                  <a:cubicBezTo>
                    <a:pt x="253" y="166"/>
                    <a:pt x="256" y="155"/>
                    <a:pt x="257" y="144"/>
                  </a:cubicBezTo>
                  <a:cubicBezTo>
                    <a:pt x="258" y="137"/>
                    <a:pt x="254" y="131"/>
                    <a:pt x="248" y="128"/>
                  </a:cubicBezTo>
                  <a:close/>
                  <a:moveTo>
                    <a:pt x="185" y="62"/>
                  </a:moveTo>
                  <a:cubicBezTo>
                    <a:pt x="210" y="50"/>
                    <a:pt x="210" y="50"/>
                    <a:pt x="210" y="50"/>
                  </a:cubicBezTo>
                  <a:cubicBezTo>
                    <a:pt x="216" y="57"/>
                    <a:pt x="221" y="64"/>
                    <a:pt x="226" y="72"/>
                  </a:cubicBezTo>
                  <a:cubicBezTo>
                    <a:pt x="216" y="84"/>
                    <a:pt x="216" y="84"/>
                    <a:pt x="216" y="84"/>
                  </a:cubicBezTo>
                  <a:cubicBezTo>
                    <a:pt x="215" y="82"/>
                    <a:pt x="214" y="80"/>
                    <a:pt x="213" y="78"/>
                  </a:cubicBezTo>
                  <a:cubicBezTo>
                    <a:pt x="212" y="76"/>
                    <a:pt x="208" y="75"/>
                    <a:pt x="206" y="76"/>
                  </a:cubicBezTo>
                  <a:cubicBezTo>
                    <a:pt x="203" y="78"/>
                    <a:pt x="202" y="81"/>
                    <a:pt x="204" y="84"/>
                  </a:cubicBezTo>
                  <a:cubicBezTo>
                    <a:pt x="210" y="95"/>
                    <a:pt x="214" y="106"/>
                    <a:pt x="216" y="119"/>
                  </a:cubicBezTo>
                  <a:cubicBezTo>
                    <a:pt x="221" y="167"/>
                    <a:pt x="187" y="210"/>
                    <a:pt x="139" y="216"/>
                  </a:cubicBezTo>
                  <a:cubicBezTo>
                    <a:pt x="116" y="218"/>
                    <a:pt x="93" y="212"/>
                    <a:pt x="75" y="197"/>
                  </a:cubicBezTo>
                  <a:cubicBezTo>
                    <a:pt x="56" y="183"/>
                    <a:pt x="45" y="162"/>
                    <a:pt x="42" y="139"/>
                  </a:cubicBezTo>
                  <a:cubicBezTo>
                    <a:pt x="40" y="115"/>
                    <a:pt x="46" y="93"/>
                    <a:pt x="61" y="74"/>
                  </a:cubicBezTo>
                  <a:cubicBezTo>
                    <a:pt x="65" y="69"/>
                    <a:pt x="70" y="64"/>
                    <a:pt x="76" y="60"/>
                  </a:cubicBezTo>
                  <a:cubicBezTo>
                    <a:pt x="76" y="59"/>
                    <a:pt x="76" y="59"/>
                    <a:pt x="76" y="59"/>
                  </a:cubicBezTo>
                  <a:cubicBezTo>
                    <a:pt x="77" y="59"/>
                    <a:pt x="77" y="58"/>
                    <a:pt x="78" y="58"/>
                  </a:cubicBezTo>
                  <a:cubicBezTo>
                    <a:pt x="87" y="51"/>
                    <a:pt x="98" y="47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cubicBezTo>
                    <a:pt x="112" y="43"/>
                    <a:pt x="116" y="42"/>
                    <a:pt x="119" y="42"/>
                  </a:cubicBezTo>
                  <a:cubicBezTo>
                    <a:pt x="129" y="41"/>
                    <a:pt x="139" y="42"/>
                    <a:pt x="149" y="44"/>
                  </a:cubicBezTo>
                  <a:cubicBezTo>
                    <a:pt x="149" y="44"/>
                    <a:pt x="149" y="44"/>
                    <a:pt x="149" y="44"/>
                  </a:cubicBezTo>
                  <a:cubicBezTo>
                    <a:pt x="162" y="47"/>
                    <a:pt x="174" y="53"/>
                    <a:pt x="185" y="62"/>
                  </a:cubicBezTo>
                  <a:close/>
                  <a:moveTo>
                    <a:pt x="116" y="17"/>
                  </a:moveTo>
                  <a:cubicBezTo>
                    <a:pt x="120" y="16"/>
                    <a:pt x="124" y="16"/>
                    <a:pt x="129" y="16"/>
                  </a:cubicBezTo>
                  <a:cubicBezTo>
                    <a:pt x="133" y="16"/>
                    <a:pt x="138" y="16"/>
                    <a:pt x="142" y="17"/>
                  </a:cubicBezTo>
                  <a:cubicBezTo>
                    <a:pt x="146" y="32"/>
                    <a:pt x="146" y="32"/>
                    <a:pt x="146" y="32"/>
                  </a:cubicBezTo>
                  <a:cubicBezTo>
                    <a:pt x="137" y="31"/>
                    <a:pt x="127" y="30"/>
                    <a:pt x="118" y="31"/>
                  </a:cubicBezTo>
                  <a:cubicBezTo>
                    <a:pt x="116" y="32"/>
                    <a:pt x="114" y="32"/>
                    <a:pt x="112" y="32"/>
                  </a:cubicBezTo>
                  <a:lnTo>
                    <a:pt x="116" y="17"/>
                  </a:lnTo>
                  <a:close/>
                  <a:moveTo>
                    <a:pt x="48" y="50"/>
                  </a:moveTo>
                  <a:cubicBezTo>
                    <a:pt x="63" y="57"/>
                    <a:pt x="63" y="57"/>
                    <a:pt x="63" y="57"/>
                  </a:cubicBezTo>
                  <a:cubicBezTo>
                    <a:pt x="59" y="60"/>
                    <a:pt x="55" y="64"/>
                    <a:pt x="52" y="68"/>
                  </a:cubicBezTo>
                  <a:cubicBezTo>
                    <a:pt x="48" y="73"/>
                    <a:pt x="45" y="78"/>
                    <a:pt x="42" y="84"/>
                  </a:cubicBezTo>
                  <a:cubicBezTo>
                    <a:pt x="32" y="72"/>
                    <a:pt x="32" y="72"/>
                    <a:pt x="32" y="72"/>
                  </a:cubicBezTo>
                  <a:cubicBezTo>
                    <a:pt x="36" y="64"/>
                    <a:pt x="42" y="57"/>
                    <a:pt x="48" y="50"/>
                  </a:cubicBezTo>
                  <a:close/>
                  <a:moveTo>
                    <a:pt x="17" y="142"/>
                  </a:moveTo>
                  <a:cubicBezTo>
                    <a:pt x="31" y="135"/>
                    <a:pt x="31" y="135"/>
                    <a:pt x="31" y="135"/>
                  </a:cubicBezTo>
                  <a:cubicBezTo>
                    <a:pt x="31" y="137"/>
                    <a:pt x="31" y="138"/>
                    <a:pt x="32" y="140"/>
                  </a:cubicBezTo>
                  <a:cubicBezTo>
                    <a:pt x="33" y="150"/>
                    <a:pt x="36" y="161"/>
                    <a:pt x="40" y="170"/>
                  </a:cubicBezTo>
                  <a:cubicBezTo>
                    <a:pt x="24" y="170"/>
                    <a:pt x="24" y="170"/>
                    <a:pt x="24" y="170"/>
                  </a:cubicBezTo>
                  <a:cubicBezTo>
                    <a:pt x="21" y="161"/>
                    <a:pt x="18" y="152"/>
                    <a:pt x="17" y="142"/>
                  </a:cubicBezTo>
                  <a:close/>
                  <a:moveTo>
                    <a:pt x="68" y="224"/>
                  </a:moveTo>
                  <a:cubicBezTo>
                    <a:pt x="71" y="208"/>
                    <a:pt x="71" y="208"/>
                    <a:pt x="71" y="208"/>
                  </a:cubicBezTo>
                  <a:cubicBezTo>
                    <a:pt x="82" y="216"/>
                    <a:pt x="93" y="221"/>
                    <a:pt x="105" y="224"/>
                  </a:cubicBezTo>
                  <a:cubicBezTo>
                    <a:pt x="94" y="236"/>
                    <a:pt x="94" y="236"/>
                    <a:pt x="94" y="236"/>
                  </a:cubicBezTo>
                  <a:cubicBezTo>
                    <a:pt x="85" y="233"/>
                    <a:pt x="76" y="229"/>
                    <a:pt x="68" y="224"/>
                  </a:cubicBezTo>
                  <a:close/>
                  <a:moveTo>
                    <a:pt x="164" y="236"/>
                  </a:moveTo>
                  <a:cubicBezTo>
                    <a:pt x="153" y="224"/>
                    <a:pt x="153" y="224"/>
                    <a:pt x="153" y="224"/>
                  </a:cubicBezTo>
                  <a:cubicBezTo>
                    <a:pt x="166" y="221"/>
                    <a:pt x="177" y="215"/>
                    <a:pt x="186" y="208"/>
                  </a:cubicBezTo>
                  <a:cubicBezTo>
                    <a:pt x="190" y="224"/>
                    <a:pt x="190" y="224"/>
                    <a:pt x="190" y="224"/>
                  </a:cubicBezTo>
                  <a:cubicBezTo>
                    <a:pt x="182" y="229"/>
                    <a:pt x="173" y="233"/>
                    <a:pt x="164" y="236"/>
                  </a:cubicBezTo>
                  <a:close/>
                  <a:moveTo>
                    <a:pt x="234" y="170"/>
                  </a:moveTo>
                  <a:cubicBezTo>
                    <a:pt x="218" y="170"/>
                    <a:pt x="218" y="170"/>
                    <a:pt x="218" y="170"/>
                  </a:cubicBezTo>
                  <a:cubicBezTo>
                    <a:pt x="223" y="159"/>
                    <a:pt x="226" y="148"/>
                    <a:pt x="227" y="135"/>
                  </a:cubicBezTo>
                  <a:cubicBezTo>
                    <a:pt x="241" y="142"/>
                    <a:pt x="241" y="142"/>
                    <a:pt x="241" y="142"/>
                  </a:cubicBezTo>
                  <a:cubicBezTo>
                    <a:pt x="240" y="152"/>
                    <a:pt x="237" y="161"/>
                    <a:pt x="234" y="17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>
                <a:latin typeface="+mj-lt"/>
              </a:endParaRPr>
            </a:p>
          </p:txBody>
        </p:sp>
        <p:sp>
          <p:nvSpPr>
            <p:cNvPr id="16" name="Freeform 7"/>
            <p:cNvSpPr>
              <a:spLocks/>
            </p:cNvSpPr>
            <p:nvPr/>
          </p:nvSpPr>
          <p:spPr bwMode="auto">
            <a:xfrm>
              <a:off x="3659" y="1986"/>
              <a:ext cx="247" cy="293"/>
            </a:xfrm>
            <a:custGeom>
              <a:avLst/>
              <a:gdLst>
                <a:gd name="T0" fmla="*/ 0 w 103"/>
                <a:gd name="T1" fmla="*/ 75 h 123"/>
                <a:gd name="T2" fmla="*/ 16 w 103"/>
                <a:gd name="T3" fmla="*/ 121 h 123"/>
                <a:gd name="T4" fmla="*/ 21 w 103"/>
                <a:gd name="T5" fmla="*/ 123 h 123"/>
                <a:gd name="T6" fmla="*/ 24 w 103"/>
                <a:gd name="T7" fmla="*/ 122 h 123"/>
                <a:gd name="T8" fmla="*/ 25 w 103"/>
                <a:gd name="T9" fmla="*/ 115 h 123"/>
                <a:gd name="T10" fmla="*/ 11 w 103"/>
                <a:gd name="T11" fmla="*/ 75 h 123"/>
                <a:gd name="T12" fmla="*/ 75 w 103"/>
                <a:gd name="T13" fmla="*/ 11 h 123"/>
                <a:gd name="T14" fmla="*/ 95 w 103"/>
                <a:gd name="T15" fmla="*/ 14 h 123"/>
                <a:gd name="T16" fmla="*/ 102 w 103"/>
                <a:gd name="T17" fmla="*/ 11 h 123"/>
                <a:gd name="T18" fmla="*/ 98 w 103"/>
                <a:gd name="T19" fmla="*/ 4 h 123"/>
                <a:gd name="T20" fmla="*/ 75 w 103"/>
                <a:gd name="T21" fmla="*/ 0 h 123"/>
                <a:gd name="T22" fmla="*/ 0 w 103"/>
                <a:gd name="T23" fmla="*/ 75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3" h="123">
                  <a:moveTo>
                    <a:pt x="0" y="75"/>
                  </a:moveTo>
                  <a:cubicBezTo>
                    <a:pt x="0" y="92"/>
                    <a:pt x="6" y="108"/>
                    <a:pt x="16" y="121"/>
                  </a:cubicBezTo>
                  <a:cubicBezTo>
                    <a:pt x="18" y="123"/>
                    <a:pt x="19" y="123"/>
                    <a:pt x="21" y="123"/>
                  </a:cubicBezTo>
                  <a:cubicBezTo>
                    <a:pt x="22" y="123"/>
                    <a:pt x="23" y="123"/>
                    <a:pt x="24" y="122"/>
                  </a:cubicBezTo>
                  <a:cubicBezTo>
                    <a:pt x="26" y="120"/>
                    <a:pt x="27" y="117"/>
                    <a:pt x="25" y="115"/>
                  </a:cubicBezTo>
                  <a:cubicBezTo>
                    <a:pt x="16" y="103"/>
                    <a:pt x="11" y="89"/>
                    <a:pt x="11" y="75"/>
                  </a:cubicBezTo>
                  <a:cubicBezTo>
                    <a:pt x="11" y="40"/>
                    <a:pt x="40" y="11"/>
                    <a:pt x="75" y="11"/>
                  </a:cubicBezTo>
                  <a:cubicBezTo>
                    <a:pt x="82" y="11"/>
                    <a:pt x="89" y="12"/>
                    <a:pt x="95" y="14"/>
                  </a:cubicBezTo>
                  <a:cubicBezTo>
                    <a:pt x="98" y="15"/>
                    <a:pt x="101" y="13"/>
                    <a:pt x="102" y="11"/>
                  </a:cubicBezTo>
                  <a:cubicBezTo>
                    <a:pt x="103" y="8"/>
                    <a:pt x="101" y="5"/>
                    <a:pt x="98" y="4"/>
                  </a:cubicBezTo>
                  <a:cubicBezTo>
                    <a:pt x="91" y="1"/>
                    <a:pt x="83" y="0"/>
                    <a:pt x="75" y="0"/>
                  </a:cubicBezTo>
                  <a:cubicBezTo>
                    <a:pt x="34" y="0"/>
                    <a:pt x="0" y="34"/>
                    <a:pt x="0" y="7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>
                <a:latin typeface="+mj-lt"/>
              </a:endParaRPr>
            </a:p>
          </p:txBody>
        </p:sp>
        <p:sp>
          <p:nvSpPr>
            <p:cNvPr id="17" name="Freeform 8"/>
            <p:cNvSpPr>
              <a:spLocks/>
            </p:cNvSpPr>
            <p:nvPr/>
          </p:nvSpPr>
          <p:spPr bwMode="auto">
            <a:xfrm>
              <a:off x="3748" y="2040"/>
              <a:ext cx="270" cy="304"/>
            </a:xfrm>
            <a:custGeom>
              <a:avLst/>
              <a:gdLst>
                <a:gd name="T0" fmla="*/ 102 w 113"/>
                <a:gd name="T1" fmla="*/ 52 h 127"/>
                <a:gd name="T2" fmla="*/ 38 w 113"/>
                <a:gd name="T3" fmla="*/ 116 h 127"/>
                <a:gd name="T4" fmla="*/ 9 w 113"/>
                <a:gd name="T5" fmla="*/ 109 h 127"/>
                <a:gd name="T6" fmla="*/ 2 w 113"/>
                <a:gd name="T7" fmla="*/ 111 h 127"/>
                <a:gd name="T8" fmla="*/ 4 w 113"/>
                <a:gd name="T9" fmla="*/ 118 h 127"/>
                <a:gd name="T10" fmla="*/ 38 w 113"/>
                <a:gd name="T11" fmla="*/ 127 h 127"/>
                <a:gd name="T12" fmla="*/ 113 w 113"/>
                <a:gd name="T13" fmla="*/ 52 h 127"/>
                <a:gd name="T14" fmla="*/ 94 w 113"/>
                <a:gd name="T15" fmla="*/ 2 h 127"/>
                <a:gd name="T16" fmla="*/ 87 w 113"/>
                <a:gd name="T17" fmla="*/ 2 h 127"/>
                <a:gd name="T18" fmla="*/ 86 w 113"/>
                <a:gd name="T19" fmla="*/ 10 h 127"/>
                <a:gd name="T20" fmla="*/ 102 w 113"/>
                <a:gd name="T21" fmla="*/ 52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3" h="127">
                  <a:moveTo>
                    <a:pt x="102" y="52"/>
                  </a:moveTo>
                  <a:cubicBezTo>
                    <a:pt x="102" y="87"/>
                    <a:pt x="73" y="116"/>
                    <a:pt x="38" y="116"/>
                  </a:cubicBezTo>
                  <a:cubicBezTo>
                    <a:pt x="28" y="116"/>
                    <a:pt x="18" y="113"/>
                    <a:pt x="9" y="109"/>
                  </a:cubicBezTo>
                  <a:cubicBezTo>
                    <a:pt x="6" y="108"/>
                    <a:pt x="3" y="109"/>
                    <a:pt x="2" y="111"/>
                  </a:cubicBezTo>
                  <a:cubicBezTo>
                    <a:pt x="0" y="114"/>
                    <a:pt x="1" y="117"/>
                    <a:pt x="4" y="118"/>
                  </a:cubicBezTo>
                  <a:cubicBezTo>
                    <a:pt x="15" y="124"/>
                    <a:pt x="26" y="127"/>
                    <a:pt x="38" y="127"/>
                  </a:cubicBezTo>
                  <a:cubicBezTo>
                    <a:pt x="79" y="127"/>
                    <a:pt x="113" y="93"/>
                    <a:pt x="113" y="52"/>
                  </a:cubicBezTo>
                  <a:cubicBezTo>
                    <a:pt x="113" y="34"/>
                    <a:pt x="106" y="16"/>
                    <a:pt x="94" y="2"/>
                  </a:cubicBezTo>
                  <a:cubicBezTo>
                    <a:pt x="92" y="0"/>
                    <a:pt x="89" y="0"/>
                    <a:pt x="87" y="2"/>
                  </a:cubicBezTo>
                  <a:cubicBezTo>
                    <a:pt x="84" y="4"/>
                    <a:pt x="84" y="7"/>
                    <a:pt x="86" y="10"/>
                  </a:cubicBezTo>
                  <a:cubicBezTo>
                    <a:pt x="96" y="21"/>
                    <a:pt x="102" y="36"/>
                    <a:pt x="102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>
                <a:latin typeface="+mj-lt"/>
              </a:endParaRPr>
            </a:p>
          </p:txBody>
        </p:sp>
      </p:grpSp>
      <p:grpSp>
        <p:nvGrpSpPr>
          <p:cNvPr id="18" name="Group 4"/>
          <p:cNvGrpSpPr>
            <a:grpSpLocks noChangeAspect="1"/>
          </p:cNvGrpSpPr>
          <p:nvPr/>
        </p:nvGrpSpPr>
        <p:grpSpPr bwMode="auto">
          <a:xfrm rot="5400000">
            <a:off x="7337755" y="4002529"/>
            <a:ext cx="776478" cy="763840"/>
            <a:chOff x="3530" y="1857"/>
            <a:chExt cx="617" cy="602"/>
          </a:xfrm>
          <a:solidFill>
            <a:srgbClr val="006DD6"/>
          </a:solidFill>
        </p:grpSpPr>
        <p:sp>
          <p:nvSpPr>
            <p:cNvPr id="19" name="Freeform 5"/>
            <p:cNvSpPr>
              <a:spLocks noEditPoints="1"/>
            </p:cNvSpPr>
            <p:nvPr/>
          </p:nvSpPr>
          <p:spPr bwMode="auto">
            <a:xfrm>
              <a:off x="3717" y="2040"/>
              <a:ext cx="244" cy="247"/>
            </a:xfrm>
            <a:custGeom>
              <a:avLst/>
              <a:gdLst>
                <a:gd name="T0" fmla="*/ 0 w 102"/>
                <a:gd name="T1" fmla="*/ 52 h 103"/>
                <a:gd name="T2" fmla="*/ 51 w 102"/>
                <a:gd name="T3" fmla="*/ 103 h 103"/>
                <a:gd name="T4" fmla="*/ 102 w 102"/>
                <a:gd name="T5" fmla="*/ 52 h 103"/>
                <a:gd name="T6" fmla="*/ 51 w 102"/>
                <a:gd name="T7" fmla="*/ 0 h 103"/>
                <a:gd name="T8" fmla="*/ 0 w 102"/>
                <a:gd name="T9" fmla="*/ 52 h 103"/>
                <a:gd name="T10" fmla="*/ 86 w 102"/>
                <a:gd name="T11" fmla="*/ 52 h 103"/>
                <a:gd name="T12" fmla="*/ 51 w 102"/>
                <a:gd name="T13" fmla="*/ 87 h 103"/>
                <a:gd name="T14" fmla="*/ 16 w 102"/>
                <a:gd name="T15" fmla="*/ 52 h 103"/>
                <a:gd name="T16" fmla="*/ 51 w 102"/>
                <a:gd name="T17" fmla="*/ 17 h 103"/>
                <a:gd name="T18" fmla="*/ 86 w 102"/>
                <a:gd name="T19" fmla="*/ 52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2" h="103">
                  <a:moveTo>
                    <a:pt x="0" y="52"/>
                  </a:moveTo>
                  <a:cubicBezTo>
                    <a:pt x="0" y="80"/>
                    <a:pt x="23" y="103"/>
                    <a:pt x="51" y="103"/>
                  </a:cubicBezTo>
                  <a:cubicBezTo>
                    <a:pt x="79" y="103"/>
                    <a:pt x="102" y="80"/>
                    <a:pt x="102" y="52"/>
                  </a:cubicBezTo>
                  <a:cubicBezTo>
                    <a:pt x="102" y="23"/>
                    <a:pt x="79" y="0"/>
                    <a:pt x="51" y="0"/>
                  </a:cubicBezTo>
                  <a:cubicBezTo>
                    <a:pt x="23" y="0"/>
                    <a:pt x="0" y="23"/>
                    <a:pt x="0" y="52"/>
                  </a:cubicBezTo>
                  <a:close/>
                  <a:moveTo>
                    <a:pt x="86" y="52"/>
                  </a:moveTo>
                  <a:cubicBezTo>
                    <a:pt x="86" y="71"/>
                    <a:pt x="70" y="87"/>
                    <a:pt x="51" y="87"/>
                  </a:cubicBezTo>
                  <a:cubicBezTo>
                    <a:pt x="31" y="87"/>
                    <a:pt x="16" y="71"/>
                    <a:pt x="16" y="52"/>
                  </a:cubicBezTo>
                  <a:cubicBezTo>
                    <a:pt x="16" y="32"/>
                    <a:pt x="31" y="17"/>
                    <a:pt x="51" y="17"/>
                  </a:cubicBezTo>
                  <a:cubicBezTo>
                    <a:pt x="70" y="17"/>
                    <a:pt x="86" y="32"/>
                    <a:pt x="86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>
                <a:latin typeface="+mj-lt"/>
              </a:endParaRPr>
            </a:p>
          </p:txBody>
        </p:sp>
        <p:sp>
          <p:nvSpPr>
            <p:cNvPr id="20" name="Freeform 6"/>
            <p:cNvSpPr>
              <a:spLocks noEditPoints="1"/>
            </p:cNvSpPr>
            <p:nvPr/>
          </p:nvSpPr>
          <p:spPr bwMode="auto">
            <a:xfrm>
              <a:off x="3530" y="1857"/>
              <a:ext cx="617" cy="602"/>
            </a:xfrm>
            <a:custGeom>
              <a:avLst/>
              <a:gdLst>
                <a:gd name="T0" fmla="*/ 233 w 258"/>
                <a:gd name="T1" fmla="*/ 120 h 252"/>
                <a:gd name="T2" fmla="*/ 239 w 258"/>
                <a:gd name="T3" fmla="*/ 82 h 252"/>
                <a:gd name="T4" fmla="*/ 221 w 258"/>
                <a:gd name="T5" fmla="*/ 39 h 252"/>
                <a:gd name="T6" fmla="*/ 203 w 258"/>
                <a:gd name="T7" fmla="*/ 35 h 252"/>
                <a:gd name="T8" fmla="*/ 162 w 258"/>
                <a:gd name="T9" fmla="*/ 31 h 252"/>
                <a:gd name="T10" fmla="*/ 144 w 258"/>
                <a:gd name="T11" fmla="*/ 1 h 252"/>
                <a:gd name="T12" fmla="*/ 114 w 258"/>
                <a:gd name="T13" fmla="*/ 1 h 252"/>
                <a:gd name="T14" fmla="*/ 96 w 258"/>
                <a:gd name="T15" fmla="*/ 31 h 252"/>
                <a:gd name="T16" fmla="*/ 55 w 258"/>
                <a:gd name="T17" fmla="*/ 35 h 252"/>
                <a:gd name="T18" fmla="*/ 37 w 258"/>
                <a:gd name="T19" fmla="*/ 39 h 252"/>
                <a:gd name="T20" fmla="*/ 19 w 258"/>
                <a:gd name="T21" fmla="*/ 82 h 252"/>
                <a:gd name="T22" fmla="*/ 25 w 258"/>
                <a:gd name="T23" fmla="*/ 120 h 252"/>
                <a:gd name="T24" fmla="*/ 1 w 258"/>
                <a:gd name="T25" fmla="*/ 144 h 252"/>
                <a:gd name="T26" fmla="*/ 24 w 258"/>
                <a:gd name="T27" fmla="*/ 186 h 252"/>
                <a:gd name="T28" fmla="*/ 56 w 258"/>
                <a:gd name="T29" fmla="*/ 203 h 252"/>
                <a:gd name="T30" fmla="*/ 59 w 258"/>
                <a:gd name="T31" fmla="*/ 237 h 252"/>
                <a:gd name="T32" fmla="*/ 94 w 258"/>
                <a:gd name="T33" fmla="*/ 252 h 252"/>
                <a:gd name="T34" fmla="*/ 119 w 258"/>
                <a:gd name="T35" fmla="*/ 232 h 252"/>
                <a:gd name="T36" fmla="*/ 139 w 258"/>
                <a:gd name="T37" fmla="*/ 232 h 252"/>
                <a:gd name="T38" fmla="*/ 164 w 258"/>
                <a:gd name="T39" fmla="*/ 252 h 252"/>
                <a:gd name="T40" fmla="*/ 198 w 258"/>
                <a:gd name="T41" fmla="*/ 237 h 252"/>
                <a:gd name="T42" fmla="*/ 202 w 258"/>
                <a:gd name="T43" fmla="*/ 203 h 252"/>
                <a:gd name="T44" fmla="*/ 234 w 258"/>
                <a:gd name="T45" fmla="*/ 186 h 252"/>
                <a:gd name="T46" fmla="*/ 257 w 258"/>
                <a:gd name="T47" fmla="*/ 144 h 252"/>
                <a:gd name="T48" fmla="*/ 185 w 258"/>
                <a:gd name="T49" fmla="*/ 62 h 252"/>
                <a:gd name="T50" fmla="*/ 226 w 258"/>
                <a:gd name="T51" fmla="*/ 72 h 252"/>
                <a:gd name="T52" fmla="*/ 213 w 258"/>
                <a:gd name="T53" fmla="*/ 78 h 252"/>
                <a:gd name="T54" fmla="*/ 204 w 258"/>
                <a:gd name="T55" fmla="*/ 84 h 252"/>
                <a:gd name="T56" fmla="*/ 139 w 258"/>
                <a:gd name="T57" fmla="*/ 216 h 252"/>
                <a:gd name="T58" fmla="*/ 42 w 258"/>
                <a:gd name="T59" fmla="*/ 139 h 252"/>
                <a:gd name="T60" fmla="*/ 76 w 258"/>
                <a:gd name="T61" fmla="*/ 60 h 252"/>
                <a:gd name="T62" fmla="*/ 78 w 258"/>
                <a:gd name="T63" fmla="*/ 58 h 252"/>
                <a:gd name="T64" fmla="*/ 109 w 258"/>
                <a:gd name="T65" fmla="*/ 44 h 252"/>
                <a:gd name="T66" fmla="*/ 149 w 258"/>
                <a:gd name="T67" fmla="*/ 44 h 252"/>
                <a:gd name="T68" fmla="*/ 185 w 258"/>
                <a:gd name="T69" fmla="*/ 62 h 252"/>
                <a:gd name="T70" fmla="*/ 129 w 258"/>
                <a:gd name="T71" fmla="*/ 16 h 252"/>
                <a:gd name="T72" fmla="*/ 146 w 258"/>
                <a:gd name="T73" fmla="*/ 32 h 252"/>
                <a:gd name="T74" fmla="*/ 112 w 258"/>
                <a:gd name="T75" fmla="*/ 32 h 252"/>
                <a:gd name="T76" fmla="*/ 48 w 258"/>
                <a:gd name="T77" fmla="*/ 50 h 252"/>
                <a:gd name="T78" fmla="*/ 52 w 258"/>
                <a:gd name="T79" fmla="*/ 68 h 252"/>
                <a:gd name="T80" fmla="*/ 32 w 258"/>
                <a:gd name="T81" fmla="*/ 72 h 252"/>
                <a:gd name="T82" fmla="*/ 17 w 258"/>
                <a:gd name="T83" fmla="*/ 142 h 252"/>
                <a:gd name="T84" fmla="*/ 32 w 258"/>
                <a:gd name="T85" fmla="*/ 140 h 252"/>
                <a:gd name="T86" fmla="*/ 24 w 258"/>
                <a:gd name="T87" fmla="*/ 170 h 252"/>
                <a:gd name="T88" fmla="*/ 68 w 258"/>
                <a:gd name="T89" fmla="*/ 224 h 252"/>
                <a:gd name="T90" fmla="*/ 105 w 258"/>
                <a:gd name="T91" fmla="*/ 224 h 252"/>
                <a:gd name="T92" fmla="*/ 68 w 258"/>
                <a:gd name="T93" fmla="*/ 224 h 252"/>
                <a:gd name="T94" fmla="*/ 153 w 258"/>
                <a:gd name="T95" fmla="*/ 224 h 252"/>
                <a:gd name="T96" fmla="*/ 190 w 258"/>
                <a:gd name="T97" fmla="*/ 224 h 252"/>
                <a:gd name="T98" fmla="*/ 234 w 258"/>
                <a:gd name="T99" fmla="*/ 170 h 252"/>
                <a:gd name="T100" fmla="*/ 227 w 258"/>
                <a:gd name="T101" fmla="*/ 135 h 252"/>
                <a:gd name="T102" fmla="*/ 234 w 258"/>
                <a:gd name="T103" fmla="*/ 170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8" h="252">
                  <a:moveTo>
                    <a:pt x="248" y="128"/>
                  </a:moveTo>
                  <a:cubicBezTo>
                    <a:pt x="233" y="120"/>
                    <a:pt x="233" y="120"/>
                    <a:pt x="233" y="120"/>
                  </a:cubicBezTo>
                  <a:cubicBezTo>
                    <a:pt x="232" y="112"/>
                    <a:pt x="230" y="104"/>
                    <a:pt x="228" y="96"/>
                  </a:cubicBezTo>
                  <a:cubicBezTo>
                    <a:pt x="239" y="82"/>
                    <a:pt x="239" y="82"/>
                    <a:pt x="239" y="82"/>
                  </a:cubicBezTo>
                  <a:cubicBezTo>
                    <a:pt x="243" y="76"/>
                    <a:pt x="243" y="69"/>
                    <a:pt x="240" y="63"/>
                  </a:cubicBezTo>
                  <a:cubicBezTo>
                    <a:pt x="235" y="55"/>
                    <a:pt x="228" y="46"/>
                    <a:pt x="221" y="39"/>
                  </a:cubicBezTo>
                  <a:cubicBezTo>
                    <a:pt x="218" y="36"/>
                    <a:pt x="214" y="34"/>
                    <a:pt x="210" y="34"/>
                  </a:cubicBezTo>
                  <a:cubicBezTo>
                    <a:pt x="207" y="34"/>
                    <a:pt x="205" y="34"/>
                    <a:pt x="203" y="35"/>
                  </a:cubicBezTo>
                  <a:cubicBezTo>
                    <a:pt x="187" y="43"/>
                    <a:pt x="187" y="43"/>
                    <a:pt x="187" y="43"/>
                  </a:cubicBezTo>
                  <a:cubicBezTo>
                    <a:pt x="179" y="38"/>
                    <a:pt x="171" y="34"/>
                    <a:pt x="162" y="31"/>
                  </a:cubicBezTo>
                  <a:cubicBezTo>
                    <a:pt x="158" y="13"/>
                    <a:pt x="158" y="13"/>
                    <a:pt x="158" y="13"/>
                  </a:cubicBezTo>
                  <a:cubicBezTo>
                    <a:pt x="156" y="7"/>
                    <a:pt x="151" y="2"/>
                    <a:pt x="144" y="1"/>
                  </a:cubicBezTo>
                  <a:cubicBezTo>
                    <a:pt x="139" y="0"/>
                    <a:pt x="134" y="0"/>
                    <a:pt x="129" y="0"/>
                  </a:cubicBezTo>
                  <a:cubicBezTo>
                    <a:pt x="124" y="0"/>
                    <a:pt x="119" y="0"/>
                    <a:pt x="114" y="1"/>
                  </a:cubicBezTo>
                  <a:cubicBezTo>
                    <a:pt x="107" y="2"/>
                    <a:pt x="102" y="7"/>
                    <a:pt x="100" y="13"/>
                  </a:cubicBezTo>
                  <a:cubicBezTo>
                    <a:pt x="96" y="31"/>
                    <a:pt x="96" y="31"/>
                    <a:pt x="96" y="31"/>
                  </a:cubicBezTo>
                  <a:cubicBezTo>
                    <a:pt x="87" y="34"/>
                    <a:pt x="79" y="38"/>
                    <a:pt x="71" y="43"/>
                  </a:cubicBezTo>
                  <a:cubicBezTo>
                    <a:pt x="55" y="35"/>
                    <a:pt x="55" y="35"/>
                    <a:pt x="55" y="35"/>
                  </a:cubicBezTo>
                  <a:cubicBezTo>
                    <a:pt x="53" y="34"/>
                    <a:pt x="51" y="34"/>
                    <a:pt x="48" y="34"/>
                  </a:cubicBezTo>
                  <a:cubicBezTo>
                    <a:pt x="44" y="34"/>
                    <a:pt x="40" y="36"/>
                    <a:pt x="37" y="39"/>
                  </a:cubicBezTo>
                  <a:cubicBezTo>
                    <a:pt x="30" y="46"/>
                    <a:pt x="23" y="55"/>
                    <a:pt x="18" y="63"/>
                  </a:cubicBezTo>
                  <a:cubicBezTo>
                    <a:pt x="15" y="69"/>
                    <a:pt x="15" y="76"/>
                    <a:pt x="19" y="82"/>
                  </a:cubicBezTo>
                  <a:cubicBezTo>
                    <a:pt x="30" y="96"/>
                    <a:pt x="30" y="96"/>
                    <a:pt x="30" y="96"/>
                  </a:cubicBezTo>
                  <a:cubicBezTo>
                    <a:pt x="28" y="104"/>
                    <a:pt x="26" y="112"/>
                    <a:pt x="25" y="120"/>
                  </a:cubicBezTo>
                  <a:cubicBezTo>
                    <a:pt x="10" y="128"/>
                    <a:pt x="10" y="128"/>
                    <a:pt x="10" y="128"/>
                  </a:cubicBezTo>
                  <a:cubicBezTo>
                    <a:pt x="4" y="131"/>
                    <a:pt x="0" y="137"/>
                    <a:pt x="1" y="144"/>
                  </a:cubicBezTo>
                  <a:cubicBezTo>
                    <a:pt x="2" y="155"/>
                    <a:pt x="5" y="165"/>
                    <a:pt x="9" y="176"/>
                  </a:cubicBezTo>
                  <a:cubicBezTo>
                    <a:pt x="11" y="182"/>
                    <a:pt x="17" y="186"/>
                    <a:pt x="24" y="186"/>
                  </a:cubicBezTo>
                  <a:cubicBezTo>
                    <a:pt x="42" y="186"/>
                    <a:pt x="42" y="186"/>
                    <a:pt x="42" y="186"/>
                  </a:cubicBezTo>
                  <a:cubicBezTo>
                    <a:pt x="46" y="192"/>
                    <a:pt x="51" y="198"/>
                    <a:pt x="56" y="203"/>
                  </a:cubicBezTo>
                  <a:cubicBezTo>
                    <a:pt x="52" y="220"/>
                    <a:pt x="52" y="220"/>
                    <a:pt x="52" y="220"/>
                  </a:cubicBezTo>
                  <a:cubicBezTo>
                    <a:pt x="51" y="227"/>
                    <a:pt x="54" y="234"/>
                    <a:pt x="59" y="237"/>
                  </a:cubicBezTo>
                  <a:cubicBezTo>
                    <a:pt x="69" y="243"/>
                    <a:pt x="79" y="248"/>
                    <a:pt x="89" y="251"/>
                  </a:cubicBezTo>
                  <a:cubicBezTo>
                    <a:pt x="91" y="252"/>
                    <a:pt x="93" y="252"/>
                    <a:pt x="94" y="252"/>
                  </a:cubicBezTo>
                  <a:cubicBezTo>
                    <a:pt x="99" y="252"/>
                    <a:pt x="104" y="250"/>
                    <a:pt x="107" y="246"/>
                  </a:cubicBezTo>
                  <a:cubicBezTo>
                    <a:pt x="119" y="232"/>
                    <a:pt x="119" y="232"/>
                    <a:pt x="119" y="232"/>
                  </a:cubicBezTo>
                  <a:cubicBezTo>
                    <a:pt x="122" y="233"/>
                    <a:pt x="125" y="233"/>
                    <a:pt x="129" y="233"/>
                  </a:cubicBezTo>
                  <a:cubicBezTo>
                    <a:pt x="132" y="233"/>
                    <a:pt x="136" y="233"/>
                    <a:pt x="139" y="232"/>
                  </a:cubicBezTo>
                  <a:cubicBezTo>
                    <a:pt x="151" y="246"/>
                    <a:pt x="151" y="246"/>
                    <a:pt x="151" y="246"/>
                  </a:cubicBezTo>
                  <a:cubicBezTo>
                    <a:pt x="154" y="250"/>
                    <a:pt x="159" y="252"/>
                    <a:pt x="164" y="252"/>
                  </a:cubicBezTo>
                  <a:cubicBezTo>
                    <a:pt x="165" y="252"/>
                    <a:pt x="167" y="252"/>
                    <a:pt x="168" y="251"/>
                  </a:cubicBezTo>
                  <a:cubicBezTo>
                    <a:pt x="179" y="248"/>
                    <a:pt x="189" y="243"/>
                    <a:pt x="198" y="237"/>
                  </a:cubicBezTo>
                  <a:cubicBezTo>
                    <a:pt x="204" y="234"/>
                    <a:pt x="207" y="227"/>
                    <a:pt x="206" y="220"/>
                  </a:cubicBezTo>
                  <a:cubicBezTo>
                    <a:pt x="202" y="203"/>
                    <a:pt x="202" y="203"/>
                    <a:pt x="202" y="203"/>
                  </a:cubicBezTo>
                  <a:cubicBezTo>
                    <a:pt x="207" y="198"/>
                    <a:pt x="212" y="192"/>
                    <a:pt x="216" y="186"/>
                  </a:cubicBezTo>
                  <a:cubicBezTo>
                    <a:pt x="234" y="186"/>
                    <a:pt x="234" y="186"/>
                    <a:pt x="234" y="186"/>
                  </a:cubicBezTo>
                  <a:cubicBezTo>
                    <a:pt x="241" y="186"/>
                    <a:pt x="247" y="182"/>
                    <a:pt x="249" y="176"/>
                  </a:cubicBezTo>
                  <a:cubicBezTo>
                    <a:pt x="253" y="166"/>
                    <a:pt x="256" y="155"/>
                    <a:pt x="257" y="144"/>
                  </a:cubicBezTo>
                  <a:cubicBezTo>
                    <a:pt x="258" y="137"/>
                    <a:pt x="254" y="131"/>
                    <a:pt x="248" y="128"/>
                  </a:cubicBezTo>
                  <a:close/>
                  <a:moveTo>
                    <a:pt x="185" y="62"/>
                  </a:moveTo>
                  <a:cubicBezTo>
                    <a:pt x="210" y="50"/>
                    <a:pt x="210" y="50"/>
                    <a:pt x="210" y="50"/>
                  </a:cubicBezTo>
                  <a:cubicBezTo>
                    <a:pt x="216" y="57"/>
                    <a:pt x="221" y="64"/>
                    <a:pt x="226" y="72"/>
                  </a:cubicBezTo>
                  <a:cubicBezTo>
                    <a:pt x="216" y="84"/>
                    <a:pt x="216" y="84"/>
                    <a:pt x="216" y="84"/>
                  </a:cubicBezTo>
                  <a:cubicBezTo>
                    <a:pt x="215" y="82"/>
                    <a:pt x="214" y="80"/>
                    <a:pt x="213" y="78"/>
                  </a:cubicBezTo>
                  <a:cubicBezTo>
                    <a:pt x="212" y="76"/>
                    <a:pt x="208" y="75"/>
                    <a:pt x="206" y="76"/>
                  </a:cubicBezTo>
                  <a:cubicBezTo>
                    <a:pt x="203" y="78"/>
                    <a:pt x="202" y="81"/>
                    <a:pt x="204" y="84"/>
                  </a:cubicBezTo>
                  <a:cubicBezTo>
                    <a:pt x="210" y="95"/>
                    <a:pt x="214" y="106"/>
                    <a:pt x="216" y="119"/>
                  </a:cubicBezTo>
                  <a:cubicBezTo>
                    <a:pt x="221" y="167"/>
                    <a:pt x="187" y="210"/>
                    <a:pt x="139" y="216"/>
                  </a:cubicBezTo>
                  <a:cubicBezTo>
                    <a:pt x="116" y="218"/>
                    <a:pt x="93" y="212"/>
                    <a:pt x="75" y="197"/>
                  </a:cubicBezTo>
                  <a:cubicBezTo>
                    <a:pt x="56" y="183"/>
                    <a:pt x="45" y="162"/>
                    <a:pt x="42" y="139"/>
                  </a:cubicBezTo>
                  <a:cubicBezTo>
                    <a:pt x="40" y="115"/>
                    <a:pt x="46" y="93"/>
                    <a:pt x="61" y="74"/>
                  </a:cubicBezTo>
                  <a:cubicBezTo>
                    <a:pt x="65" y="69"/>
                    <a:pt x="70" y="64"/>
                    <a:pt x="76" y="60"/>
                  </a:cubicBezTo>
                  <a:cubicBezTo>
                    <a:pt x="76" y="59"/>
                    <a:pt x="76" y="59"/>
                    <a:pt x="76" y="59"/>
                  </a:cubicBezTo>
                  <a:cubicBezTo>
                    <a:pt x="77" y="59"/>
                    <a:pt x="77" y="58"/>
                    <a:pt x="78" y="58"/>
                  </a:cubicBezTo>
                  <a:cubicBezTo>
                    <a:pt x="87" y="51"/>
                    <a:pt x="98" y="47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cubicBezTo>
                    <a:pt x="112" y="43"/>
                    <a:pt x="116" y="42"/>
                    <a:pt x="119" y="42"/>
                  </a:cubicBezTo>
                  <a:cubicBezTo>
                    <a:pt x="129" y="41"/>
                    <a:pt x="139" y="42"/>
                    <a:pt x="149" y="44"/>
                  </a:cubicBezTo>
                  <a:cubicBezTo>
                    <a:pt x="149" y="44"/>
                    <a:pt x="149" y="44"/>
                    <a:pt x="149" y="44"/>
                  </a:cubicBezTo>
                  <a:cubicBezTo>
                    <a:pt x="162" y="47"/>
                    <a:pt x="174" y="53"/>
                    <a:pt x="185" y="62"/>
                  </a:cubicBezTo>
                  <a:close/>
                  <a:moveTo>
                    <a:pt x="116" y="17"/>
                  </a:moveTo>
                  <a:cubicBezTo>
                    <a:pt x="120" y="16"/>
                    <a:pt x="124" y="16"/>
                    <a:pt x="129" y="16"/>
                  </a:cubicBezTo>
                  <a:cubicBezTo>
                    <a:pt x="133" y="16"/>
                    <a:pt x="138" y="16"/>
                    <a:pt x="142" y="17"/>
                  </a:cubicBezTo>
                  <a:cubicBezTo>
                    <a:pt x="146" y="32"/>
                    <a:pt x="146" y="32"/>
                    <a:pt x="146" y="32"/>
                  </a:cubicBezTo>
                  <a:cubicBezTo>
                    <a:pt x="137" y="31"/>
                    <a:pt x="127" y="30"/>
                    <a:pt x="118" y="31"/>
                  </a:cubicBezTo>
                  <a:cubicBezTo>
                    <a:pt x="116" y="32"/>
                    <a:pt x="114" y="32"/>
                    <a:pt x="112" y="32"/>
                  </a:cubicBezTo>
                  <a:lnTo>
                    <a:pt x="116" y="17"/>
                  </a:lnTo>
                  <a:close/>
                  <a:moveTo>
                    <a:pt x="48" y="50"/>
                  </a:moveTo>
                  <a:cubicBezTo>
                    <a:pt x="63" y="57"/>
                    <a:pt x="63" y="57"/>
                    <a:pt x="63" y="57"/>
                  </a:cubicBezTo>
                  <a:cubicBezTo>
                    <a:pt x="59" y="60"/>
                    <a:pt x="55" y="64"/>
                    <a:pt x="52" y="68"/>
                  </a:cubicBezTo>
                  <a:cubicBezTo>
                    <a:pt x="48" y="73"/>
                    <a:pt x="45" y="78"/>
                    <a:pt x="42" y="84"/>
                  </a:cubicBezTo>
                  <a:cubicBezTo>
                    <a:pt x="32" y="72"/>
                    <a:pt x="32" y="72"/>
                    <a:pt x="32" y="72"/>
                  </a:cubicBezTo>
                  <a:cubicBezTo>
                    <a:pt x="36" y="64"/>
                    <a:pt x="42" y="57"/>
                    <a:pt x="48" y="50"/>
                  </a:cubicBezTo>
                  <a:close/>
                  <a:moveTo>
                    <a:pt x="17" y="142"/>
                  </a:moveTo>
                  <a:cubicBezTo>
                    <a:pt x="31" y="135"/>
                    <a:pt x="31" y="135"/>
                    <a:pt x="31" y="135"/>
                  </a:cubicBezTo>
                  <a:cubicBezTo>
                    <a:pt x="31" y="137"/>
                    <a:pt x="31" y="138"/>
                    <a:pt x="32" y="140"/>
                  </a:cubicBezTo>
                  <a:cubicBezTo>
                    <a:pt x="33" y="150"/>
                    <a:pt x="36" y="161"/>
                    <a:pt x="40" y="170"/>
                  </a:cubicBezTo>
                  <a:cubicBezTo>
                    <a:pt x="24" y="170"/>
                    <a:pt x="24" y="170"/>
                    <a:pt x="24" y="170"/>
                  </a:cubicBezTo>
                  <a:cubicBezTo>
                    <a:pt x="21" y="161"/>
                    <a:pt x="18" y="152"/>
                    <a:pt x="17" y="142"/>
                  </a:cubicBezTo>
                  <a:close/>
                  <a:moveTo>
                    <a:pt x="68" y="224"/>
                  </a:moveTo>
                  <a:cubicBezTo>
                    <a:pt x="71" y="208"/>
                    <a:pt x="71" y="208"/>
                    <a:pt x="71" y="208"/>
                  </a:cubicBezTo>
                  <a:cubicBezTo>
                    <a:pt x="82" y="216"/>
                    <a:pt x="93" y="221"/>
                    <a:pt x="105" y="224"/>
                  </a:cubicBezTo>
                  <a:cubicBezTo>
                    <a:pt x="94" y="236"/>
                    <a:pt x="94" y="236"/>
                    <a:pt x="94" y="236"/>
                  </a:cubicBezTo>
                  <a:cubicBezTo>
                    <a:pt x="85" y="233"/>
                    <a:pt x="76" y="229"/>
                    <a:pt x="68" y="224"/>
                  </a:cubicBezTo>
                  <a:close/>
                  <a:moveTo>
                    <a:pt x="164" y="236"/>
                  </a:moveTo>
                  <a:cubicBezTo>
                    <a:pt x="153" y="224"/>
                    <a:pt x="153" y="224"/>
                    <a:pt x="153" y="224"/>
                  </a:cubicBezTo>
                  <a:cubicBezTo>
                    <a:pt x="166" y="221"/>
                    <a:pt x="177" y="215"/>
                    <a:pt x="186" y="208"/>
                  </a:cubicBezTo>
                  <a:cubicBezTo>
                    <a:pt x="190" y="224"/>
                    <a:pt x="190" y="224"/>
                    <a:pt x="190" y="224"/>
                  </a:cubicBezTo>
                  <a:cubicBezTo>
                    <a:pt x="182" y="229"/>
                    <a:pt x="173" y="233"/>
                    <a:pt x="164" y="236"/>
                  </a:cubicBezTo>
                  <a:close/>
                  <a:moveTo>
                    <a:pt x="234" y="170"/>
                  </a:moveTo>
                  <a:cubicBezTo>
                    <a:pt x="218" y="170"/>
                    <a:pt x="218" y="170"/>
                    <a:pt x="218" y="170"/>
                  </a:cubicBezTo>
                  <a:cubicBezTo>
                    <a:pt x="223" y="159"/>
                    <a:pt x="226" y="148"/>
                    <a:pt x="227" y="135"/>
                  </a:cubicBezTo>
                  <a:cubicBezTo>
                    <a:pt x="241" y="142"/>
                    <a:pt x="241" y="142"/>
                    <a:pt x="241" y="142"/>
                  </a:cubicBezTo>
                  <a:cubicBezTo>
                    <a:pt x="240" y="152"/>
                    <a:pt x="237" y="161"/>
                    <a:pt x="234" y="17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>
                <a:latin typeface="+mj-lt"/>
              </a:endParaRPr>
            </a:p>
          </p:txBody>
        </p:sp>
        <p:sp>
          <p:nvSpPr>
            <p:cNvPr id="21" name="Freeform 7"/>
            <p:cNvSpPr>
              <a:spLocks/>
            </p:cNvSpPr>
            <p:nvPr/>
          </p:nvSpPr>
          <p:spPr bwMode="auto">
            <a:xfrm>
              <a:off x="3659" y="1986"/>
              <a:ext cx="247" cy="293"/>
            </a:xfrm>
            <a:custGeom>
              <a:avLst/>
              <a:gdLst>
                <a:gd name="T0" fmla="*/ 0 w 103"/>
                <a:gd name="T1" fmla="*/ 75 h 123"/>
                <a:gd name="T2" fmla="*/ 16 w 103"/>
                <a:gd name="T3" fmla="*/ 121 h 123"/>
                <a:gd name="T4" fmla="*/ 21 w 103"/>
                <a:gd name="T5" fmla="*/ 123 h 123"/>
                <a:gd name="T6" fmla="*/ 24 w 103"/>
                <a:gd name="T7" fmla="*/ 122 h 123"/>
                <a:gd name="T8" fmla="*/ 25 w 103"/>
                <a:gd name="T9" fmla="*/ 115 h 123"/>
                <a:gd name="T10" fmla="*/ 11 w 103"/>
                <a:gd name="T11" fmla="*/ 75 h 123"/>
                <a:gd name="T12" fmla="*/ 75 w 103"/>
                <a:gd name="T13" fmla="*/ 11 h 123"/>
                <a:gd name="T14" fmla="*/ 95 w 103"/>
                <a:gd name="T15" fmla="*/ 14 h 123"/>
                <a:gd name="T16" fmla="*/ 102 w 103"/>
                <a:gd name="T17" fmla="*/ 11 h 123"/>
                <a:gd name="T18" fmla="*/ 98 w 103"/>
                <a:gd name="T19" fmla="*/ 4 h 123"/>
                <a:gd name="T20" fmla="*/ 75 w 103"/>
                <a:gd name="T21" fmla="*/ 0 h 123"/>
                <a:gd name="T22" fmla="*/ 0 w 103"/>
                <a:gd name="T23" fmla="*/ 75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3" h="123">
                  <a:moveTo>
                    <a:pt x="0" y="75"/>
                  </a:moveTo>
                  <a:cubicBezTo>
                    <a:pt x="0" y="92"/>
                    <a:pt x="6" y="108"/>
                    <a:pt x="16" y="121"/>
                  </a:cubicBezTo>
                  <a:cubicBezTo>
                    <a:pt x="18" y="123"/>
                    <a:pt x="19" y="123"/>
                    <a:pt x="21" y="123"/>
                  </a:cubicBezTo>
                  <a:cubicBezTo>
                    <a:pt x="22" y="123"/>
                    <a:pt x="23" y="123"/>
                    <a:pt x="24" y="122"/>
                  </a:cubicBezTo>
                  <a:cubicBezTo>
                    <a:pt x="26" y="120"/>
                    <a:pt x="27" y="117"/>
                    <a:pt x="25" y="115"/>
                  </a:cubicBezTo>
                  <a:cubicBezTo>
                    <a:pt x="16" y="103"/>
                    <a:pt x="11" y="89"/>
                    <a:pt x="11" y="75"/>
                  </a:cubicBezTo>
                  <a:cubicBezTo>
                    <a:pt x="11" y="40"/>
                    <a:pt x="40" y="11"/>
                    <a:pt x="75" y="11"/>
                  </a:cubicBezTo>
                  <a:cubicBezTo>
                    <a:pt x="82" y="11"/>
                    <a:pt x="89" y="12"/>
                    <a:pt x="95" y="14"/>
                  </a:cubicBezTo>
                  <a:cubicBezTo>
                    <a:pt x="98" y="15"/>
                    <a:pt x="101" y="13"/>
                    <a:pt x="102" y="11"/>
                  </a:cubicBezTo>
                  <a:cubicBezTo>
                    <a:pt x="103" y="8"/>
                    <a:pt x="101" y="5"/>
                    <a:pt x="98" y="4"/>
                  </a:cubicBezTo>
                  <a:cubicBezTo>
                    <a:pt x="91" y="1"/>
                    <a:pt x="83" y="0"/>
                    <a:pt x="75" y="0"/>
                  </a:cubicBezTo>
                  <a:cubicBezTo>
                    <a:pt x="34" y="0"/>
                    <a:pt x="0" y="34"/>
                    <a:pt x="0" y="7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>
                <a:latin typeface="+mj-lt"/>
              </a:endParaRPr>
            </a:p>
          </p:txBody>
        </p:sp>
        <p:sp>
          <p:nvSpPr>
            <p:cNvPr id="22" name="Freeform 8"/>
            <p:cNvSpPr>
              <a:spLocks/>
            </p:cNvSpPr>
            <p:nvPr/>
          </p:nvSpPr>
          <p:spPr bwMode="auto">
            <a:xfrm>
              <a:off x="3748" y="2040"/>
              <a:ext cx="270" cy="304"/>
            </a:xfrm>
            <a:custGeom>
              <a:avLst/>
              <a:gdLst>
                <a:gd name="T0" fmla="*/ 102 w 113"/>
                <a:gd name="T1" fmla="*/ 52 h 127"/>
                <a:gd name="T2" fmla="*/ 38 w 113"/>
                <a:gd name="T3" fmla="*/ 116 h 127"/>
                <a:gd name="T4" fmla="*/ 9 w 113"/>
                <a:gd name="T5" fmla="*/ 109 h 127"/>
                <a:gd name="T6" fmla="*/ 2 w 113"/>
                <a:gd name="T7" fmla="*/ 111 h 127"/>
                <a:gd name="T8" fmla="*/ 4 w 113"/>
                <a:gd name="T9" fmla="*/ 118 h 127"/>
                <a:gd name="T10" fmla="*/ 38 w 113"/>
                <a:gd name="T11" fmla="*/ 127 h 127"/>
                <a:gd name="T12" fmla="*/ 113 w 113"/>
                <a:gd name="T13" fmla="*/ 52 h 127"/>
                <a:gd name="T14" fmla="*/ 94 w 113"/>
                <a:gd name="T15" fmla="*/ 2 h 127"/>
                <a:gd name="T16" fmla="*/ 87 w 113"/>
                <a:gd name="T17" fmla="*/ 2 h 127"/>
                <a:gd name="T18" fmla="*/ 86 w 113"/>
                <a:gd name="T19" fmla="*/ 10 h 127"/>
                <a:gd name="T20" fmla="*/ 102 w 113"/>
                <a:gd name="T21" fmla="*/ 52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3" h="127">
                  <a:moveTo>
                    <a:pt x="102" y="52"/>
                  </a:moveTo>
                  <a:cubicBezTo>
                    <a:pt x="102" y="87"/>
                    <a:pt x="73" y="116"/>
                    <a:pt x="38" y="116"/>
                  </a:cubicBezTo>
                  <a:cubicBezTo>
                    <a:pt x="28" y="116"/>
                    <a:pt x="18" y="113"/>
                    <a:pt x="9" y="109"/>
                  </a:cubicBezTo>
                  <a:cubicBezTo>
                    <a:pt x="6" y="108"/>
                    <a:pt x="3" y="109"/>
                    <a:pt x="2" y="111"/>
                  </a:cubicBezTo>
                  <a:cubicBezTo>
                    <a:pt x="0" y="114"/>
                    <a:pt x="1" y="117"/>
                    <a:pt x="4" y="118"/>
                  </a:cubicBezTo>
                  <a:cubicBezTo>
                    <a:pt x="15" y="124"/>
                    <a:pt x="26" y="127"/>
                    <a:pt x="38" y="127"/>
                  </a:cubicBezTo>
                  <a:cubicBezTo>
                    <a:pt x="79" y="127"/>
                    <a:pt x="113" y="93"/>
                    <a:pt x="113" y="52"/>
                  </a:cubicBezTo>
                  <a:cubicBezTo>
                    <a:pt x="113" y="34"/>
                    <a:pt x="106" y="16"/>
                    <a:pt x="94" y="2"/>
                  </a:cubicBezTo>
                  <a:cubicBezTo>
                    <a:pt x="92" y="0"/>
                    <a:pt x="89" y="0"/>
                    <a:pt x="87" y="2"/>
                  </a:cubicBezTo>
                  <a:cubicBezTo>
                    <a:pt x="84" y="4"/>
                    <a:pt x="84" y="7"/>
                    <a:pt x="86" y="10"/>
                  </a:cubicBezTo>
                  <a:cubicBezTo>
                    <a:pt x="96" y="21"/>
                    <a:pt x="102" y="36"/>
                    <a:pt x="102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>
                <a:latin typeface="+mj-lt"/>
              </a:endParaRPr>
            </a:p>
          </p:txBody>
        </p:sp>
      </p:grpSp>
      <p:sp>
        <p:nvSpPr>
          <p:cNvPr id="23" name="Right Arrow 22"/>
          <p:cNvSpPr/>
          <p:nvPr/>
        </p:nvSpPr>
        <p:spPr>
          <a:xfrm rot="20279038">
            <a:off x="6319150" y="3094624"/>
            <a:ext cx="652762" cy="259556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Arrow 23"/>
          <p:cNvSpPr/>
          <p:nvPr/>
        </p:nvSpPr>
        <p:spPr>
          <a:xfrm rot="1531156">
            <a:off x="6392925" y="3905128"/>
            <a:ext cx="652762" cy="259556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5252645" y="3315583"/>
            <a:ext cx="4732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  <a:latin typeface="Century Gothic" panose="020B0502020202020204" pitchFamily="34" charset="0"/>
              </a:rPr>
              <a:t>{}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302562" y="3321224"/>
            <a:ext cx="4732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  <a:latin typeface="Century Gothic" panose="020B0502020202020204" pitchFamily="34" charset="0"/>
              </a:rPr>
              <a:t>{}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075732" y="3270143"/>
            <a:ext cx="10188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  <a:latin typeface="Century Gothic" panose="020B0502020202020204" pitchFamily="34" charset="0"/>
              </a:rPr>
              <a:t>{}</a:t>
            </a:r>
          </a:p>
        </p:txBody>
      </p:sp>
    </p:spTree>
    <p:extLst>
      <p:ext uri="{BB962C8B-B14F-4D97-AF65-F5344CB8AC3E}">
        <p14:creationId xmlns:p14="http://schemas.microsoft.com/office/powerpoint/2010/main" val="355951300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2.59259E-6 L 0.18164 -0.07709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076" y="-386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1.85185E-6 L 0.17643 0.09884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815" y="49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-4.44444E-6 L 0.17383 -0.07037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685" y="-35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5" grpId="1"/>
      <p:bldP spid="25" grpId="2"/>
      <p:bldP spid="26" grpId="0"/>
      <p:bldP spid="26" grpId="1"/>
      <p:bldP spid="26" grpId="2"/>
      <p:bldP spid="27" grpId="0"/>
      <p:bldP spid="27" grpId="1"/>
      <p:bldP spid="27" grpId="2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Info Support | Solid Innovator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A08D6-9DFB-4C35-B45B-631EDE7BFD1B}" type="slidenum">
              <a:rPr lang="nl-NL" smtClean="0"/>
              <a:t>14</a:t>
            </a:fld>
            <a:endParaRPr lang="nl-NL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Global Grouping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nl-NL" dirty="0"/>
              <a:t>Storm on </a:t>
            </a:r>
            <a:r>
              <a:rPr lang="nl-NL" dirty="0" smtClean="0"/>
              <a:t>HDInsight</a:t>
            </a:r>
            <a:endParaRPr lang="nl-NL" dirty="0"/>
          </a:p>
        </p:txBody>
      </p:sp>
      <p:grpSp>
        <p:nvGrpSpPr>
          <p:cNvPr id="8" name="Group 4"/>
          <p:cNvGrpSpPr>
            <a:grpSpLocks noChangeAspect="1"/>
          </p:cNvGrpSpPr>
          <p:nvPr/>
        </p:nvGrpSpPr>
        <p:grpSpPr bwMode="auto">
          <a:xfrm rot="5400000">
            <a:off x="4279863" y="3332174"/>
            <a:ext cx="776478" cy="763840"/>
            <a:chOff x="3530" y="1857"/>
            <a:chExt cx="617" cy="602"/>
          </a:xfrm>
          <a:solidFill>
            <a:srgbClr val="006DD6"/>
          </a:solidFill>
        </p:grpSpPr>
        <p:sp>
          <p:nvSpPr>
            <p:cNvPr id="9" name="Freeform 5"/>
            <p:cNvSpPr>
              <a:spLocks noEditPoints="1"/>
            </p:cNvSpPr>
            <p:nvPr/>
          </p:nvSpPr>
          <p:spPr bwMode="auto">
            <a:xfrm>
              <a:off x="3717" y="2040"/>
              <a:ext cx="244" cy="247"/>
            </a:xfrm>
            <a:custGeom>
              <a:avLst/>
              <a:gdLst>
                <a:gd name="T0" fmla="*/ 0 w 102"/>
                <a:gd name="T1" fmla="*/ 52 h 103"/>
                <a:gd name="T2" fmla="*/ 51 w 102"/>
                <a:gd name="T3" fmla="*/ 103 h 103"/>
                <a:gd name="T4" fmla="*/ 102 w 102"/>
                <a:gd name="T5" fmla="*/ 52 h 103"/>
                <a:gd name="T6" fmla="*/ 51 w 102"/>
                <a:gd name="T7" fmla="*/ 0 h 103"/>
                <a:gd name="T8" fmla="*/ 0 w 102"/>
                <a:gd name="T9" fmla="*/ 52 h 103"/>
                <a:gd name="T10" fmla="*/ 86 w 102"/>
                <a:gd name="T11" fmla="*/ 52 h 103"/>
                <a:gd name="T12" fmla="*/ 51 w 102"/>
                <a:gd name="T13" fmla="*/ 87 h 103"/>
                <a:gd name="T14" fmla="*/ 16 w 102"/>
                <a:gd name="T15" fmla="*/ 52 h 103"/>
                <a:gd name="T16" fmla="*/ 51 w 102"/>
                <a:gd name="T17" fmla="*/ 17 h 103"/>
                <a:gd name="T18" fmla="*/ 86 w 102"/>
                <a:gd name="T19" fmla="*/ 52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2" h="103">
                  <a:moveTo>
                    <a:pt x="0" y="52"/>
                  </a:moveTo>
                  <a:cubicBezTo>
                    <a:pt x="0" y="80"/>
                    <a:pt x="23" y="103"/>
                    <a:pt x="51" y="103"/>
                  </a:cubicBezTo>
                  <a:cubicBezTo>
                    <a:pt x="79" y="103"/>
                    <a:pt x="102" y="80"/>
                    <a:pt x="102" y="52"/>
                  </a:cubicBezTo>
                  <a:cubicBezTo>
                    <a:pt x="102" y="23"/>
                    <a:pt x="79" y="0"/>
                    <a:pt x="51" y="0"/>
                  </a:cubicBezTo>
                  <a:cubicBezTo>
                    <a:pt x="23" y="0"/>
                    <a:pt x="0" y="23"/>
                    <a:pt x="0" y="52"/>
                  </a:cubicBezTo>
                  <a:close/>
                  <a:moveTo>
                    <a:pt x="86" y="52"/>
                  </a:moveTo>
                  <a:cubicBezTo>
                    <a:pt x="86" y="71"/>
                    <a:pt x="70" y="87"/>
                    <a:pt x="51" y="87"/>
                  </a:cubicBezTo>
                  <a:cubicBezTo>
                    <a:pt x="31" y="87"/>
                    <a:pt x="16" y="71"/>
                    <a:pt x="16" y="52"/>
                  </a:cubicBezTo>
                  <a:cubicBezTo>
                    <a:pt x="16" y="32"/>
                    <a:pt x="31" y="17"/>
                    <a:pt x="51" y="17"/>
                  </a:cubicBezTo>
                  <a:cubicBezTo>
                    <a:pt x="70" y="17"/>
                    <a:pt x="86" y="32"/>
                    <a:pt x="86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>
                <a:latin typeface="+mj-lt"/>
              </a:endParaRPr>
            </a:p>
          </p:txBody>
        </p:sp>
        <p:sp>
          <p:nvSpPr>
            <p:cNvPr id="10" name="Freeform 6"/>
            <p:cNvSpPr>
              <a:spLocks noEditPoints="1"/>
            </p:cNvSpPr>
            <p:nvPr/>
          </p:nvSpPr>
          <p:spPr bwMode="auto">
            <a:xfrm>
              <a:off x="3530" y="1857"/>
              <a:ext cx="617" cy="602"/>
            </a:xfrm>
            <a:custGeom>
              <a:avLst/>
              <a:gdLst>
                <a:gd name="T0" fmla="*/ 233 w 258"/>
                <a:gd name="T1" fmla="*/ 120 h 252"/>
                <a:gd name="T2" fmla="*/ 239 w 258"/>
                <a:gd name="T3" fmla="*/ 82 h 252"/>
                <a:gd name="T4" fmla="*/ 221 w 258"/>
                <a:gd name="T5" fmla="*/ 39 h 252"/>
                <a:gd name="T6" fmla="*/ 203 w 258"/>
                <a:gd name="T7" fmla="*/ 35 h 252"/>
                <a:gd name="T8" fmla="*/ 162 w 258"/>
                <a:gd name="T9" fmla="*/ 31 h 252"/>
                <a:gd name="T10" fmla="*/ 144 w 258"/>
                <a:gd name="T11" fmla="*/ 1 h 252"/>
                <a:gd name="T12" fmla="*/ 114 w 258"/>
                <a:gd name="T13" fmla="*/ 1 h 252"/>
                <a:gd name="T14" fmla="*/ 96 w 258"/>
                <a:gd name="T15" fmla="*/ 31 h 252"/>
                <a:gd name="T16" fmla="*/ 55 w 258"/>
                <a:gd name="T17" fmla="*/ 35 h 252"/>
                <a:gd name="T18" fmla="*/ 37 w 258"/>
                <a:gd name="T19" fmla="*/ 39 h 252"/>
                <a:gd name="T20" fmla="*/ 19 w 258"/>
                <a:gd name="T21" fmla="*/ 82 h 252"/>
                <a:gd name="T22" fmla="*/ 25 w 258"/>
                <a:gd name="T23" fmla="*/ 120 h 252"/>
                <a:gd name="T24" fmla="*/ 1 w 258"/>
                <a:gd name="T25" fmla="*/ 144 h 252"/>
                <a:gd name="T26" fmla="*/ 24 w 258"/>
                <a:gd name="T27" fmla="*/ 186 h 252"/>
                <a:gd name="T28" fmla="*/ 56 w 258"/>
                <a:gd name="T29" fmla="*/ 203 h 252"/>
                <a:gd name="T30" fmla="*/ 59 w 258"/>
                <a:gd name="T31" fmla="*/ 237 h 252"/>
                <a:gd name="T32" fmla="*/ 94 w 258"/>
                <a:gd name="T33" fmla="*/ 252 h 252"/>
                <a:gd name="T34" fmla="*/ 119 w 258"/>
                <a:gd name="T35" fmla="*/ 232 h 252"/>
                <a:gd name="T36" fmla="*/ 139 w 258"/>
                <a:gd name="T37" fmla="*/ 232 h 252"/>
                <a:gd name="T38" fmla="*/ 164 w 258"/>
                <a:gd name="T39" fmla="*/ 252 h 252"/>
                <a:gd name="T40" fmla="*/ 198 w 258"/>
                <a:gd name="T41" fmla="*/ 237 h 252"/>
                <a:gd name="T42" fmla="*/ 202 w 258"/>
                <a:gd name="T43" fmla="*/ 203 h 252"/>
                <a:gd name="T44" fmla="*/ 234 w 258"/>
                <a:gd name="T45" fmla="*/ 186 h 252"/>
                <a:gd name="T46" fmla="*/ 257 w 258"/>
                <a:gd name="T47" fmla="*/ 144 h 252"/>
                <a:gd name="T48" fmla="*/ 185 w 258"/>
                <a:gd name="T49" fmla="*/ 62 h 252"/>
                <a:gd name="T50" fmla="*/ 226 w 258"/>
                <a:gd name="T51" fmla="*/ 72 h 252"/>
                <a:gd name="T52" fmla="*/ 213 w 258"/>
                <a:gd name="T53" fmla="*/ 78 h 252"/>
                <a:gd name="T54" fmla="*/ 204 w 258"/>
                <a:gd name="T55" fmla="*/ 84 h 252"/>
                <a:gd name="T56" fmla="*/ 139 w 258"/>
                <a:gd name="T57" fmla="*/ 216 h 252"/>
                <a:gd name="T58" fmla="*/ 42 w 258"/>
                <a:gd name="T59" fmla="*/ 139 h 252"/>
                <a:gd name="T60" fmla="*/ 76 w 258"/>
                <a:gd name="T61" fmla="*/ 60 h 252"/>
                <a:gd name="T62" fmla="*/ 78 w 258"/>
                <a:gd name="T63" fmla="*/ 58 h 252"/>
                <a:gd name="T64" fmla="*/ 109 w 258"/>
                <a:gd name="T65" fmla="*/ 44 h 252"/>
                <a:gd name="T66" fmla="*/ 149 w 258"/>
                <a:gd name="T67" fmla="*/ 44 h 252"/>
                <a:gd name="T68" fmla="*/ 185 w 258"/>
                <a:gd name="T69" fmla="*/ 62 h 252"/>
                <a:gd name="T70" fmla="*/ 129 w 258"/>
                <a:gd name="T71" fmla="*/ 16 h 252"/>
                <a:gd name="T72" fmla="*/ 146 w 258"/>
                <a:gd name="T73" fmla="*/ 32 h 252"/>
                <a:gd name="T74" fmla="*/ 112 w 258"/>
                <a:gd name="T75" fmla="*/ 32 h 252"/>
                <a:gd name="T76" fmla="*/ 48 w 258"/>
                <a:gd name="T77" fmla="*/ 50 h 252"/>
                <a:gd name="T78" fmla="*/ 52 w 258"/>
                <a:gd name="T79" fmla="*/ 68 h 252"/>
                <a:gd name="T80" fmla="*/ 32 w 258"/>
                <a:gd name="T81" fmla="*/ 72 h 252"/>
                <a:gd name="T82" fmla="*/ 17 w 258"/>
                <a:gd name="T83" fmla="*/ 142 h 252"/>
                <a:gd name="T84" fmla="*/ 32 w 258"/>
                <a:gd name="T85" fmla="*/ 140 h 252"/>
                <a:gd name="T86" fmla="*/ 24 w 258"/>
                <a:gd name="T87" fmla="*/ 170 h 252"/>
                <a:gd name="T88" fmla="*/ 68 w 258"/>
                <a:gd name="T89" fmla="*/ 224 h 252"/>
                <a:gd name="T90" fmla="*/ 105 w 258"/>
                <a:gd name="T91" fmla="*/ 224 h 252"/>
                <a:gd name="T92" fmla="*/ 68 w 258"/>
                <a:gd name="T93" fmla="*/ 224 h 252"/>
                <a:gd name="T94" fmla="*/ 153 w 258"/>
                <a:gd name="T95" fmla="*/ 224 h 252"/>
                <a:gd name="T96" fmla="*/ 190 w 258"/>
                <a:gd name="T97" fmla="*/ 224 h 252"/>
                <a:gd name="T98" fmla="*/ 234 w 258"/>
                <a:gd name="T99" fmla="*/ 170 h 252"/>
                <a:gd name="T100" fmla="*/ 227 w 258"/>
                <a:gd name="T101" fmla="*/ 135 h 252"/>
                <a:gd name="T102" fmla="*/ 234 w 258"/>
                <a:gd name="T103" fmla="*/ 170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8" h="252">
                  <a:moveTo>
                    <a:pt x="248" y="128"/>
                  </a:moveTo>
                  <a:cubicBezTo>
                    <a:pt x="233" y="120"/>
                    <a:pt x="233" y="120"/>
                    <a:pt x="233" y="120"/>
                  </a:cubicBezTo>
                  <a:cubicBezTo>
                    <a:pt x="232" y="112"/>
                    <a:pt x="230" y="104"/>
                    <a:pt x="228" y="96"/>
                  </a:cubicBezTo>
                  <a:cubicBezTo>
                    <a:pt x="239" y="82"/>
                    <a:pt x="239" y="82"/>
                    <a:pt x="239" y="82"/>
                  </a:cubicBezTo>
                  <a:cubicBezTo>
                    <a:pt x="243" y="76"/>
                    <a:pt x="243" y="69"/>
                    <a:pt x="240" y="63"/>
                  </a:cubicBezTo>
                  <a:cubicBezTo>
                    <a:pt x="235" y="55"/>
                    <a:pt x="228" y="46"/>
                    <a:pt x="221" y="39"/>
                  </a:cubicBezTo>
                  <a:cubicBezTo>
                    <a:pt x="218" y="36"/>
                    <a:pt x="214" y="34"/>
                    <a:pt x="210" y="34"/>
                  </a:cubicBezTo>
                  <a:cubicBezTo>
                    <a:pt x="207" y="34"/>
                    <a:pt x="205" y="34"/>
                    <a:pt x="203" y="35"/>
                  </a:cubicBezTo>
                  <a:cubicBezTo>
                    <a:pt x="187" y="43"/>
                    <a:pt x="187" y="43"/>
                    <a:pt x="187" y="43"/>
                  </a:cubicBezTo>
                  <a:cubicBezTo>
                    <a:pt x="179" y="38"/>
                    <a:pt x="171" y="34"/>
                    <a:pt x="162" y="31"/>
                  </a:cubicBezTo>
                  <a:cubicBezTo>
                    <a:pt x="158" y="13"/>
                    <a:pt x="158" y="13"/>
                    <a:pt x="158" y="13"/>
                  </a:cubicBezTo>
                  <a:cubicBezTo>
                    <a:pt x="156" y="7"/>
                    <a:pt x="151" y="2"/>
                    <a:pt x="144" y="1"/>
                  </a:cubicBezTo>
                  <a:cubicBezTo>
                    <a:pt x="139" y="0"/>
                    <a:pt x="134" y="0"/>
                    <a:pt x="129" y="0"/>
                  </a:cubicBezTo>
                  <a:cubicBezTo>
                    <a:pt x="124" y="0"/>
                    <a:pt x="119" y="0"/>
                    <a:pt x="114" y="1"/>
                  </a:cubicBezTo>
                  <a:cubicBezTo>
                    <a:pt x="107" y="2"/>
                    <a:pt x="102" y="7"/>
                    <a:pt x="100" y="13"/>
                  </a:cubicBezTo>
                  <a:cubicBezTo>
                    <a:pt x="96" y="31"/>
                    <a:pt x="96" y="31"/>
                    <a:pt x="96" y="31"/>
                  </a:cubicBezTo>
                  <a:cubicBezTo>
                    <a:pt x="87" y="34"/>
                    <a:pt x="79" y="38"/>
                    <a:pt x="71" y="43"/>
                  </a:cubicBezTo>
                  <a:cubicBezTo>
                    <a:pt x="55" y="35"/>
                    <a:pt x="55" y="35"/>
                    <a:pt x="55" y="35"/>
                  </a:cubicBezTo>
                  <a:cubicBezTo>
                    <a:pt x="53" y="34"/>
                    <a:pt x="51" y="34"/>
                    <a:pt x="48" y="34"/>
                  </a:cubicBezTo>
                  <a:cubicBezTo>
                    <a:pt x="44" y="34"/>
                    <a:pt x="40" y="36"/>
                    <a:pt x="37" y="39"/>
                  </a:cubicBezTo>
                  <a:cubicBezTo>
                    <a:pt x="30" y="46"/>
                    <a:pt x="23" y="55"/>
                    <a:pt x="18" y="63"/>
                  </a:cubicBezTo>
                  <a:cubicBezTo>
                    <a:pt x="15" y="69"/>
                    <a:pt x="15" y="76"/>
                    <a:pt x="19" y="82"/>
                  </a:cubicBezTo>
                  <a:cubicBezTo>
                    <a:pt x="30" y="96"/>
                    <a:pt x="30" y="96"/>
                    <a:pt x="30" y="96"/>
                  </a:cubicBezTo>
                  <a:cubicBezTo>
                    <a:pt x="28" y="104"/>
                    <a:pt x="26" y="112"/>
                    <a:pt x="25" y="120"/>
                  </a:cubicBezTo>
                  <a:cubicBezTo>
                    <a:pt x="10" y="128"/>
                    <a:pt x="10" y="128"/>
                    <a:pt x="10" y="128"/>
                  </a:cubicBezTo>
                  <a:cubicBezTo>
                    <a:pt x="4" y="131"/>
                    <a:pt x="0" y="137"/>
                    <a:pt x="1" y="144"/>
                  </a:cubicBezTo>
                  <a:cubicBezTo>
                    <a:pt x="2" y="155"/>
                    <a:pt x="5" y="165"/>
                    <a:pt x="9" y="176"/>
                  </a:cubicBezTo>
                  <a:cubicBezTo>
                    <a:pt x="11" y="182"/>
                    <a:pt x="17" y="186"/>
                    <a:pt x="24" y="186"/>
                  </a:cubicBezTo>
                  <a:cubicBezTo>
                    <a:pt x="42" y="186"/>
                    <a:pt x="42" y="186"/>
                    <a:pt x="42" y="186"/>
                  </a:cubicBezTo>
                  <a:cubicBezTo>
                    <a:pt x="46" y="192"/>
                    <a:pt x="51" y="198"/>
                    <a:pt x="56" y="203"/>
                  </a:cubicBezTo>
                  <a:cubicBezTo>
                    <a:pt x="52" y="220"/>
                    <a:pt x="52" y="220"/>
                    <a:pt x="52" y="220"/>
                  </a:cubicBezTo>
                  <a:cubicBezTo>
                    <a:pt x="51" y="227"/>
                    <a:pt x="54" y="234"/>
                    <a:pt x="59" y="237"/>
                  </a:cubicBezTo>
                  <a:cubicBezTo>
                    <a:pt x="69" y="243"/>
                    <a:pt x="79" y="248"/>
                    <a:pt x="89" y="251"/>
                  </a:cubicBezTo>
                  <a:cubicBezTo>
                    <a:pt x="91" y="252"/>
                    <a:pt x="93" y="252"/>
                    <a:pt x="94" y="252"/>
                  </a:cubicBezTo>
                  <a:cubicBezTo>
                    <a:pt x="99" y="252"/>
                    <a:pt x="104" y="250"/>
                    <a:pt x="107" y="246"/>
                  </a:cubicBezTo>
                  <a:cubicBezTo>
                    <a:pt x="119" y="232"/>
                    <a:pt x="119" y="232"/>
                    <a:pt x="119" y="232"/>
                  </a:cubicBezTo>
                  <a:cubicBezTo>
                    <a:pt x="122" y="233"/>
                    <a:pt x="125" y="233"/>
                    <a:pt x="129" y="233"/>
                  </a:cubicBezTo>
                  <a:cubicBezTo>
                    <a:pt x="132" y="233"/>
                    <a:pt x="136" y="233"/>
                    <a:pt x="139" y="232"/>
                  </a:cubicBezTo>
                  <a:cubicBezTo>
                    <a:pt x="151" y="246"/>
                    <a:pt x="151" y="246"/>
                    <a:pt x="151" y="246"/>
                  </a:cubicBezTo>
                  <a:cubicBezTo>
                    <a:pt x="154" y="250"/>
                    <a:pt x="159" y="252"/>
                    <a:pt x="164" y="252"/>
                  </a:cubicBezTo>
                  <a:cubicBezTo>
                    <a:pt x="165" y="252"/>
                    <a:pt x="167" y="252"/>
                    <a:pt x="168" y="251"/>
                  </a:cubicBezTo>
                  <a:cubicBezTo>
                    <a:pt x="179" y="248"/>
                    <a:pt x="189" y="243"/>
                    <a:pt x="198" y="237"/>
                  </a:cubicBezTo>
                  <a:cubicBezTo>
                    <a:pt x="204" y="234"/>
                    <a:pt x="207" y="227"/>
                    <a:pt x="206" y="220"/>
                  </a:cubicBezTo>
                  <a:cubicBezTo>
                    <a:pt x="202" y="203"/>
                    <a:pt x="202" y="203"/>
                    <a:pt x="202" y="203"/>
                  </a:cubicBezTo>
                  <a:cubicBezTo>
                    <a:pt x="207" y="198"/>
                    <a:pt x="212" y="192"/>
                    <a:pt x="216" y="186"/>
                  </a:cubicBezTo>
                  <a:cubicBezTo>
                    <a:pt x="234" y="186"/>
                    <a:pt x="234" y="186"/>
                    <a:pt x="234" y="186"/>
                  </a:cubicBezTo>
                  <a:cubicBezTo>
                    <a:pt x="241" y="186"/>
                    <a:pt x="247" y="182"/>
                    <a:pt x="249" y="176"/>
                  </a:cubicBezTo>
                  <a:cubicBezTo>
                    <a:pt x="253" y="166"/>
                    <a:pt x="256" y="155"/>
                    <a:pt x="257" y="144"/>
                  </a:cubicBezTo>
                  <a:cubicBezTo>
                    <a:pt x="258" y="137"/>
                    <a:pt x="254" y="131"/>
                    <a:pt x="248" y="128"/>
                  </a:cubicBezTo>
                  <a:close/>
                  <a:moveTo>
                    <a:pt x="185" y="62"/>
                  </a:moveTo>
                  <a:cubicBezTo>
                    <a:pt x="210" y="50"/>
                    <a:pt x="210" y="50"/>
                    <a:pt x="210" y="50"/>
                  </a:cubicBezTo>
                  <a:cubicBezTo>
                    <a:pt x="216" y="57"/>
                    <a:pt x="221" y="64"/>
                    <a:pt x="226" y="72"/>
                  </a:cubicBezTo>
                  <a:cubicBezTo>
                    <a:pt x="216" y="84"/>
                    <a:pt x="216" y="84"/>
                    <a:pt x="216" y="84"/>
                  </a:cubicBezTo>
                  <a:cubicBezTo>
                    <a:pt x="215" y="82"/>
                    <a:pt x="214" y="80"/>
                    <a:pt x="213" y="78"/>
                  </a:cubicBezTo>
                  <a:cubicBezTo>
                    <a:pt x="212" y="76"/>
                    <a:pt x="208" y="75"/>
                    <a:pt x="206" y="76"/>
                  </a:cubicBezTo>
                  <a:cubicBezTo>
                    <a:pt x="203" y="78"/>
                    <a:pt x="202" y="81"/>
                    <a:pt x="204" y="84"/>
                  </a:cubicBezTo>
                  <a:cubicBezTo>
                    <a:pt x="210" y="95"/>
                    <a:pt x="214" y="106"/>
                    <a:pt x="216" y="119"/>
                  </a:cubicBezTo>
                  <a:cubicBezTo>
                    <a:pt x="221" y="167"/>
                    <a:pt x="187" y="210"/>
                    <a:pt x="139" y="216"/>
                  </a:cubicBezTo>
                  <a:cubicBezTo>
                    <a:pt x="116" y="218"/>
                    <a:pt x="93" y="212"/>
                    <a:pt x="75" y="197"/>
                  </a:cubicBezTo>
                  <a:cubicBezTo>
                    <a:pt x="56" y="183"/>
                    <a:pt x="45" y="162"/>
                    <a:pt x="42" y="139"/>
                  </a:cubicBezTo>
                  <a:cubicBezTo>
                    <a:pt x="40" y="115"/>
                    <a:pt x="46" y="93"/>
                    <a:pt x="61" y="74"/>
                  </a:cubicBezTo>
                  <a:cubicBezTo>
                    <a:pt x="65" y="69"/>
                    <a:pt x="70" y="64"/>
                    <a:pt x="76" y="60"/>
                  </a:cubicBezTo>
                  <a:cubicBezTo>
                    <a:pt x="76" y="59"/>
                    <a:pt x="76" y="59"/>
                    <a:pt x="76" y="59"/>
                  </a:cubicBezTo>
                  <a:cubicBezTo>
                    <a:pt x="77" y="59"/>
                    <a:pt x="77" y="58"/>
                    <a:pt x="78" y="58"/>
                  </a:cubicBezTo>
                  <a:cubicBezTo>
                    <a:pt x="87" y="51"/>
                    <a:pt x="98" y="47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cubicBezTo>
                    <a:pt x="112" y="43"/>
                    <a:pt x="116" y="42"/>
                    <a:pt x="119" y="42"/>
                  </a:cubicBezTo>
                  <a:cubicBezTo>
                    <a:pt x="129" y="41"/>
                    <a:pt x="139" y="42"/>
                    <a:pt x="149" y="44"/>
                  </a:cubicBezTo>
                  <a:cubicBezTo>
                    <a:pt x="149" y="44"/>
                    <a:pt x="149" y="44"/>
                    <a:pt x="149" y="44"/>
                  </a:cubicBezTo>
                  <a:cubicBezTo>
                    <a:pt x="162" y="47"/>
                    <a:pt x="174" y="53"/>
                    <a:pt x="185" y="62"/>
                  </a:cubicBezTo>
                  <a:close/>
                  <a:moveTo>
                    <a:pt x="116" y="17"/>
                  </a:moveTo>
                  <a:cubicBezTo>
                    <a:pt x="120" y="16"/>
                    <a:pt x="124" y="16"/>
                    <a:pt x="129" y="16"/>
                  </a:cubicBezTo>
                  <a:cubicBezTo>
                    <a:pt x="133" y="16"/>
                    <a:pt x="138" y="16"/>
                    <a:pt x="142" y="17"/>
                  </a:cubicBezTo>
                  <a:cubicBezTo>
                    <a:pt x="146" y="32"/>
                    <a:pt x="146" y="32"/>
                    <a:pt x="146" y="32"/>
                  </a:cubicBezTo>
                  <a:cubicBezTo>
                    <a:pt x="137" y="31"/>
                    <a:pt x="127" y="30"/>
                    <a:pt x="118" y="31"/>
                  </a:cubicBezTo>
                  <a:cubicBezTo>
                    <a:pt x="116" y="32"/>
                    <a:pt x="114" y="32"/>
                    <a:pt x="112" y="32"/>
                  </a:cubicBezTo>
                  <a:lnTo>
                    <a:pt x="116" y="17"/>
                  </a:lnTo>
                  <a:close/>
                  <a:moveTo>
                    <a:pt x="48" y="50"/>
                  </a:moveTo>
                  <a:cubicBezTo>
                    <a:pt x="63" y="57"/>
                    <a:pt x="63" y="57"/>
                    <a:pt x="63" y="57"/>
                  </a:cubicBezTo>
                  <a:cubicBezTo>
                    <a:pt x="59" y="60"/>
                    <a:pt x="55" y="64"/>
                    <a:pt x="52" y="68"/>
                  </a:cubicBezTo>
                  <a:cubicBezTo>
                    <a:pt x="48" y="73"/>
                    <a:pt x="45" y="78"/>
                    <a:pt x="42" y="84"/>
                  </a:cubicBezTo>
                  <a:cubicBezTo>
                    <a:pt x="32" y="72"/>
                    <a:pt x="32" y="72"/>
                    <a:pt x="32" y="72"/>
                  </a:cubicBezTo>
                  <a:cubicBezTo>
                    <a:pt x="36" y="64"/>
                    <a:pt x="42" y="57"/>
                    <a:pt x="48" y="50"/>
                  </a:cubicBezTo>
                  <a:close/>
                  <a:moveTo>
                    <a:pt x="17" y="142"/>
                  </a:moveTo>
                  <a:cubicBezTo>
                    <a:pt x="31" y="135"/>
                    <a:pt x="31" y="135"/>
                    <a:pt x="31" y="135"/>
                  </a:cubicBezTo>
                  <a:cubicBezTo>
                    <a:pt x="31" y="137"/>
                    <a:pt x="31" y="138"/>
                    <a:pt x="32" y="140"/>
                  </a:cubicBezTo>
                  <a:cubicBezTo>
                    <a:pt x="33" y="150"/>
                    <a:pt x="36" y="161"/>
                    <a:pt x="40" y="170"/>
                  </a:cubicBezTo>
                  <a:cubicBezTo>
                    <a:pt x="24" y="170"/>
                    <a:pt x="24" y="170"/>
                    <a:pt x="24" y="170"/>
                  </a:cubicBezTo>
                  <a:cubicBezTo>
                    <a:pt x="21" y="161"/>
                    <a:pt x="18" y="152"/>
                    <a:pt x="17" y="142"/>
                  </a:cubicBezTo>
                  <a:close/>
                  <a:moveTo>
                    <a:pt x="68" y="224"/>
                  </a:moveTo>
                  <a:cubicBezTo>
                    <a:pt x="71" y="208"/>
                    <a:pt x="71" y="208"/>
                    <a:pt x="71" y="208"/>
                  </a:cubicBezTo>
                  <a:cubicBezTo>
                    <a:pt x="82" y="216"/>
                    <a:pt x="93" y="221"/>
                    <a:pt x="105" y="224"/>
                  </a:cubicBezTo>
                  <a:cubicBezTo>
                    <a:pt x="94" y="236"/>
                    <a:pt x="94" y="236"/>
                    <a:pt x="94" y="236"/>
                  </a:cubicBezTo>
                  <a:cubicBezTo>
                    <a:pt x="85" y="233"/>
                    <a:pt x="76" y="229"/>
                    <a:pt x="68" y="224"/>
                  </a:cubicBezTo>
                  <a:close/>
                  <a:moveTo>
                    <a:pt x="164" y="236"/>
                  </a:moveTo>
                  <a:cubicBezTo>
                    <a:pt x="153" y="224"/>
                    <a:pt x="153" y="224"/>
                    <a:pt x="153" y="224"/>
                  </a:cubicBezTo>
                  <a:cubicBezTo>
                    <a:pt x="166" y="221"/>
                    <a:pt x="177" y="215"/>
                    <a:pt x="186" y="208"/>
                  </a:cubicBezTo>
                  <a:cubicBezTo>
                    <a:pt x="190" y="224"/>
                    <a:pt x="190" y="224"/>
                    <a:pt x="190" y="224"/>
                  </a:cubicBezTo>
                  <a:cubicBezTo>
                    <a:pt x="182" y="229"/>
                    <a:pt x="173" y="233"/>
                    <a:pt x="164" y="236"/>
                  </a:cubicBezTo>
                  <a:close/>
                  <a:moveTo>
                    <a:pt x="234" y="170"/>
                  </a:moveTo>
                  <a:cubicBezTo>
                    <a:pt x="218" y="170"/>
                    <a:pt x="218" y="170"/>
                    <a:pt x="218" y="170"/>
                  </a:cubicBezTo>
                  <a:cubicBezTo>
                    <a:pt x="223" y="159"/>
                    <a:pt x="226" y="148"/>
                    <a:pt x="227" y="135"/>
                  </a:cubicBezTo>
                  <a:cubicBezTo>
                    <a:pt x="241" y="142"/>
                    <a:pt x="241" y="142"/>
                    <a:pt x="241" y="142"/>
                  </a:cubicBezTo>
                  <a:cubicBezTo>
                    <a:pt x="240" y="152"/>
                    <a:pt x="237" y="161"/>
                    <a:pt x="234" y="17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>
                <a:latin typeface="+mj-lt"/>
              </a:endParaRPr>
            </a:p>
          </p:txBody>
        </p:sp>
        <p:sp>
          <p:nvSpPr>
            <p:cNvPr id="11" name="Freeform 7"/>
            <p:cNvSpPr>
              <a:spLocks/>
            </p:cNvSpPr>
            <p:nvPr/>
          </p:nvSpPr>
          <p:spPr bwMode="auto">
            <a:xfrm>
              <a:off x="3659" y="1986"/>
              <a:ext cx="247" cy="293"/>
            </a:xfrm>
            <a:custGeom>
              <a:avLst/>
              <a:gdLst>
                <a:gd name="T0" fmla="*/ 0 w 103"/>
                <a:gd name="T1" fmla="*/ 75 h 123"/>
                <a:gd name="T2" fmla="*/ 16 w 103"/>
                <a:gd name="T3" fmla="*/ 121 h 123"/>
                <a:gd name="T4" fmla="*/ 21 w 103"/>
                <a:gd name="T5" fmla="*/ 123 h 123"/>
                <a:gd name="T6" fmla="*/ 24 w 103"/>
                <a:gd name="T7" fmla="*/ 122 h 123"/>
                <a:gd name="T8" fmla="*/ 25 w 103"/>
                <a:gd name="T9" fmla="*/ 115 h 123"/>
                <a:gd name="T10" fmla="*/ 11 w 103"/>
                <a:gd name="T11" fmla="*/ 75 h 123"/>
                <a:gd name="T12" fmla="*/ 75 w 103"/>
                <a:gd name="T13" fmla="*/ 11 h 123"/>
                <a:gd name="T14" fmla="*/ 95 w 103"/>
                <a:gd name="T15" fmla="*/ 14 h 123"/>
                <a:gd name="T16" fmla="*/ 102 w 103"/>
                <a:gd name="T17" fmla="*/ 11 h 123"/>
                <a:gd name="T18" fmla="*/ 98 w 103"/>
                <a:gd name="T19" fmla="*/ 4 h 123"/>
                <a:gd name="T20" fmla="*/ 75 w 103"/>
                <a:gd name="T21" fmla="*/ 0 h 123"/>
                <a:gd name="T22" fmla="*/ 0 w 103"/>
                <a:gd name="T23" fmla="*/ 75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3" h="123">
                  <a:moveTo>
                    <a:pt x="0" y="75"/>
                  </a:moveTo>
                  <a:cubicBezTo>
                    <a:pt x="0" y="92"/>
                    <a:pt x="6" y="108"/>
                    <a:pt x="16" y="121"/>
                  </a:cubicBezTo>
                  <a:cubicBezTo>
                    <a:pt x="18" y="123"/>
                    <a:pt x="19" y="123"/>
                    <a:pt x="21" y="123"/>
                  </a:cubicBezTo>
                  <a:cubicBezTo>
                    <a:pt x="22" y="123"/>
                    <a:pt x="23" y="123"/>
                    <a:pt x="24" y="122"/>
                  </a:cubicBezTo>
                  <a:cubicBezTo>
                    <a:pt x="26" y="120"/>
                    <a:pt x="27" y="117"/>
                    <a:pt x="25" y="115"/>
                  </a:cubicBezTo>
                  <a:cubicBezTo>
                    <a:pt x="16" y="103"/>
                    <a:pt x="11" y="89"/>
                    <a:pt x="11" y="75"/>
                  </a:cubicBezTo>
                  <a:cubicBezTo>
                    <a:pt x="11" y="40"/>
                    <a:pt x="40" y="11"/>
                    <a:pt x="75" y="11"/>
                  </a:cubicBezTo>
                  <a:cubicBezTo>
                    <a:pt x="82" y="11"/>
                    <a:pt x="89" y="12"/>
                    <a:pt x="95" y="14"/>
                  </a:cubicBezTo>
                  <a:cubicBezTo>
                    <a:pt x="98" y="15"/>
                    <a:pt x="101" y="13"/>
                    <a:pt x="102" y="11"/>
                  </a:cubicBezTo>
                  <a:cubicBezTo>
                    <a:pt x="103" y="8"/>
                    <a:pt x="101" y="5"/>
                    <a:pt x="98" y="4"/>
                  </a:cubicBezTo>
                  <a:cubicBezTo>
                    <a:pt x="91" y="1"/>
                    <a:pt x="83" y="0"/>
                    <a:pt x="75" y="0"/>
                  </a:cubicBezTo>
                  <a:cubicBezTo>
                    <a:pt x="34" y="0"/>
                    <a:pt x="0" y="34"/>
                    <a:pt x="0" y="7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>
                <a:latin typeface="+mj-lt"/>
              </a:endParaRPr>
            </a:p>
          </p:txBody>
        </p:sp>
        <p:sp>
          <p:nvSpPr>
            <p:cNvPr id="12" name="Freeform 8"/>
            <p:cNvSpPr>
              <a:spLocks/>
            </p:cNvSpPr>
            <p:nvPr/>
          </p:nvSpPr>
          <p:spPr bwMode="auto">
            <a:xfrm>
              <a:off x="3748" y="2040"/>
              <a:ext cx="270" cy="304"/>
            </a:xfrm>
            <a:custGeom>
              <a:avLst/>
              <a:gdLst>
                <a:gd name="T0" fmla="*/ 102 w 113"/>
                <a:gd name="T1" fmla="*/ 52 h 127"/>
                <a:gd name="T2" fmla="*/ 38 w 113"/>
                <a:gd name="T3" fmla="*/ 116 h 127"/>
                <a:gd name="T4" fmla="*/ 9 w 113"/>
                <a:gd name="T5" fmla="*/ 109 h 127"/>
                <a:gd name="T6" fmla="*/ 2 w 113"/>
                <a:gd name="T7" fmla="*/ 111 h 127"/>
                <a:gd name="T8" fmla="*/ 4 w 113"/>
                <a:gd name="T9" fmla="*/ 118 h 127"/>
                <a:gd name="T10" fmla="*/ 38 w 113"/>
                <a:gd name="T11" fmla="*/ 127 h 127"/>
                <a:gd name="T12" fmla="*/ 113 w 113"/>
                <a:gd name="T13" fmla="*/ 52 h 127"/>
                <a:gd name="T14" fmla="*/ 94 w 113"/>
                <a:gd name="T15" fmla="*/ 2 h 127"/>
                <a:gd name="T16" fmla="*/ 87 w 113"/>
                <a:gd name="T17" fmla="*/ 2 h 127"/>
                <a:gd name="T18" fmla="*/ 86 w 113"/>
                <a:gd name="T19" fmla="*/ 10 h 127"/>
                <a:gd name="T20" fmla="*/ 102 w 113"/>
                <a:gd name="T21" fmla="*/ 52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3" h="127">
                  <a:moveTo>
                    <a:pt x="102" y="52"/>
                  </a:moveTo>
                  <a:cubicBezTo>
                    <a:pt x="102" y="87"/>
                    <a:pt x="73" y="116"/>
                    <a:pt x="38" y="116"/>
                  </a:cubicBezTo>
                  <a:cubicBezTo>
                    <a:pt x="28" y="116"/>
                    <a:pt x="18" y="113"/>
                    <a:pt x="9" y="109"/>
                  </a:cubicBezTo>
                  <a:cubicBezTo>
                    <a:pt x="6" y="108"/>
                    <a:pt x="3" y="109"/>
                    <a:pt x="2" y="111"/>
                  </a:cubicBezTo>
                  <a:cubicBezTo>
                    <a:pt x="0" y="114"/>
                    <a:pt x="1" y="117"/>
                    <a:pt x="4" y="118"/>
                  </a:cubicBezTo>
                  <a:cubicBezTo>
                    <a:pt x="15" y="124"/>
                    <a:pt x="26" y="127"/>
                    <a:pt x="38" y="127"/>
                  </a:cubicBezTo>
                  <a:cubicBezTo>
                    <a:pt x="79" y="127"/>
                    <a:pt x="113" y="93"/>
                    <a:pt x="113" y="52"/>
                  </a:cubicBezTo>
                  <a:cubicBezTo>
                    <a:pt x="113" y="34"/>
                    <a:pt x="106" y="16"/>
                    <a:pt x="94" y="2"/>
                  </a:cubicBezTo>
                  <a:cubicBezTo>
                    <a:pt x="92" y="0"/>
                    <a:pt x="89" y="0"/>
                    <a:pt x="87" y="2"/>
                  </a:cubicBezTo>
                  <a:cubicBezTo>
                    <a:pt x="84" y="4"/>
                    <a:pt x="84" y="7"/>
                    <a:pt x="86" y="10"/>
                  </a:cubicBezTo>
                  <a:cubicBezTo>
                    <a:pt x="96" y="21"/>
                    <a:pt x="102" y="36"/>
                    <a:pt x="102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>
                <a:latin typeface="+mj-lt"/>
              </a:endParaRPr>
            </a:p>
          </p:txBody>
        </p:sp>
      </p:grpSp>
      <p:grpSp>
        <p:nvGrpSpPr>
          <p:cNvPr id="13" name="Group 4"/>
          <p:cNvGrpSpPr>
            <a:grpSpLocks noChangeAspect="1"/>
          </p:cNvGrpSpPr>
          <p:nvPr/>
        </p:nvGrpSpPr>
        <p:grpSpPr bwMode="auto">
          <a:xfrm rot="5400000">
            <a:off x="6541065" y="2592563"/>
            <a:ext cx="776478" cy="763840"/>
            <a:chOff x="3530" y="1857"/>
            <a:chExt cx="617" cy="602"/>
          </a:xfrm>
          <a:solidFill>
            <a:srgbClr val="006DD6"/>
          </a:solidFill>
        </p:grpSpPr>
        <p:sp>
          <p:nvSpPr>
            <p:cNvPr id="14" name="Freeform 5"/>
            <p:cNvSpPr>
              <a:spLocks noEditPoints="1"/>
            </p:cNvSpPr>
            <p:nvPr/>
          </p:nvSpPr>
          <p:spPr bwMode="auto">
            <a:xfrm>
              <a:off x="3717" y="2040"/>
              <a:ext cx="244" cy="247"/>
            </a:xfrm>
            <a:custGeom>
              <a:avLst/>
              <a:gdLst>
                <a:gd name="T0" fmla="*/ 0 w 102"/>
                <a:gd name="T1" fmla="*/ 52 h 103"/>
                <a:gd name="T2" fmla="*/ 51 w 102"/>
                <a:gd name="T3" fmla="*/ 103 h 103"/>
                <a:gd name="T4" fmla="*/ 102 w 102"/>
                <a:gd name="T5" fmla="*/ 52 h 103"/>
                <a:gd name="T6" fmla="*/ 51 w 102"/>
                <a:gd name="T7" fmla="*/ 0 h 103"/>
                <a:gd name="T8" fmla="*/ 0 w 102"/>
                <a:gd name="T9" fmla="*/ 52 h 103"/>
                <a:gd name="T10" fmla="*/ 86 w 102"/>
                <a:gd name="T11" fmla="*/ 52 h 103"/>
                <a:gd name="T12" fmla="*/ 51 w 102"/>
                <a:gd name="T13" fmla="*/ 87 h 103"/>
                <a:gd name="T14" fmla="*/ 16 w 102"/>
                <a:gd name="T15" fmla="*/ 52 h 103"/>
                <a:gd name="T16" fmla="*/ 51 w 102"/>
                <a:gd name="T17" fmla="*/ 17 h 103"/>
                <a:gd name="T18" fmla="*/ 86 w 102"/>
                <a:gd name="T19" fmla="*/ 52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2" h="103">
                  <a:moveTo>
                    <a:pt x="0" y="52"/>
                  </a:moveTo>
                  <a:cubicBezTo>
                    <a:pt x="0" y="80"/>
                    <a:pt x="23" y="103"/>
                    <a:pt x="51" y="103"/>
                  </a:cubicBezTo>
                  <a:cubicBezTo>
                    <a:pt x="79" y="103"/>
                    <a:pt x="102" y="80"/>
                    <a:pt x="102" y="52"/>
                  </a:cubicBezTo>
                  <a:cubicBezTo>
                    <a:pt x="102" y="23"/>
                    <a:pt x="79" y="0"/>
                    <a:pt x="51" y="0"/>
                  </a:cubicBezTo>
                  <a:cubicBezTo>
                    <a:pt x="23" y="0"/>
                    <a:pt x="0" y="23"/>
                    <a:pt x="0" y="52"/>
                  </a:cubicBezTo>
                  <a:close/>
                  <a:moveTo>
                    <a:pt x="86" y="52"/>
                  </a:moveTo>
                  <a:cubicBezTo>
                    <a:pt x="86" y="71"/>
                    <a:pt x="70" y="87"/>
                    <a:pt x="51" y="87"/>
                  </a:cubicBezTo>
                  <a:cubicBezTo>
                    <a:pt x="31" y="87"/>
                    <a:pt x="16" y="71"/>
                    <a:pt x="16" y="52"/>
                  </a:cubicBezTo>
                  <a:cubicBezTo>
                    <a:pt x="16" y="32"/>
                    <a:pt x="31" y="17"/>
                    <a:pt x="51" y="17"/>
                  </a:cubicBezTo>
                  <a:cubicBezTo>
                    <a:pt x="70" y="17"/>
                    <a:pt x="86" y="32"/>
                    <a:pt x="86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>
                <a:latin typeface="+mj-lt"/>
              </a:endParaRPr>
            </a:p>
          </p:txBody>
        </p:sp>
        <p:sp>
          <p:nvSpPr>
            <p:cNvPr id="15" name="Freeform 6"/>
            <p:cNvSpPr>
              <a:spLocks noEditPoints="1"/>
            </p:cNvSpPr>
            <p:nvPr/>
          </p:nvSpPr>
          <p:spPr bwMode="auto">
            <a:xfrm>
              <a:off x="3530" y="1857"/>
              <a:ext cx="617" cy="602"/>
            </a:xfrm>
            <a:custGeom>
              <a:avLst/>
              <a:gdLst>
                <a:gd name="T0" fmla="*/ 233 w 258"/>
                <a:gd name="T1" fmla="*/ 120 h 252"/>
                <a:gd name="T2" fmla="*/ 239 w 258"/>
                <a:gd name="T3" fmla="*/ 82 h 252"/>
                <a:gd name="T4" fmla="*/ 221 w 258"/>
                <a:gd name="T5" fmla="*/ 39 h 252"/>
                <a:gd name="T6" fmla="*/ 203 w 258"/>
                <a:gd name="T7" fmla="*/ 35 h 252"/>
                <a:gd name="T8" fmla="*/ 162 w 258"/>
                <a:gd name="T9" fmla="*/ 31 h 252"/>
                <a:gd name="T10" fmla="*/ 144 w 258"/>
                <a:gd name="T11" fmla="*/ 1 h 252"/>
                <a:gd name="T12" fmla="*/ 114 w 258"/>
                <a:gd name="T13" fmla="*/ 1 h 252"/>
                <a:gd name="T14" fmla="*/ 96 w 258"/>
                <a:gd name="T15" fmla="*/ 31 h 252"/>
                <a:gd name="T16" fmla="*/ 55 w 258"/>
                <a:gd name="T17" fmla="*/ 35 h 252"/>
                <a:gd name="T18" fmla="*/ 37 w 258"/>
                <a:gd name="T19" fmla="*/ 39 h 252"/>
                <a:gd name="T20" fmla="*/ 19 w 258"/>
                <a:gd name="T21" fmla="*/ 82 h 252"/>
                <a:gd name="T22" fmla="*/ 25 w 258"/>
                <a:gd name="T23" fmla="*/ 120 h 252"/>
                <a:gd name="T24" fmla="*/ 1 w 258"/>
                <a:gd name="T25" fmla="*/ 144 h 252"/>
                <a:gd name="T26" fmla="*/ 24 w 258"/>
                <a:gd name="T27" fmla="*/ 186 h 252"/>
                <a:gd name="T28" fmla="*/ 56 w 258"/>
                <a:gd name="T29" fmla="*/ 203 h 252"/>
                <a:gd name="T30" fmla="*/ 59 w 258"/>
                <a:gd name="T31" fmla="*/ 237 h 252"/>
                <a:gd name="T32" fmla="*/ 94 w 258"/>
                <a:gd name="T33" fmla="*/ 252 h 252"/>
                <a:gd name="T34" fmla="*/ 119 w 258"/>
                <a:gd name="T35" fmla="*/ 232 h 252"/>
                <a:gd name="T36" fmla="*/ 139 w 258"/>
                <a:gd name="T37" fmla="*/ 232 h 252"/>
                <a:gd name="T38" fmla="*/ 164 w 258"/>
                <a:gd name="T39" fmla="*/ 252 h 252"/>
                <a:gd name="T40" fmla="*/ 198 w 258"/>
                <a:gd name="T41" fmla="*/ 237 h 252"/>
                <a:gd name="T42" fmla="*/ 202 w 258"/>
                <a:gd name="T43" fmla="*/ 203 h 252"/>
                <a:gd name="T44" fmla="*/ 234 w 258"/>
                <a:gd name="T45" fmla="*/ 186 h 252"/>
                <a:gd name="T46" fmla="*/ 257 w 258"/>
                <a:gd name="T47" fmla="*/ 144 h 252"/>
                <a:gd name="T48" fmla="*/ 185 w 258"/>
                <a:gd name="T49" fmla="*/ 62 h 252"/>
                <a:gd name="T50" fmla="*/ 226 w 258"/>
                <a:gd name="T51" fmla="*/ 72 h 252"/>
                <a:gd name="T52" fmla="*/ 213 w 258"/>
                <a:gd name="T53" fmla="*/ 78 h 252"/>
                <a:gd name="T54" fmla="*/ 204 w 258"/>
                <a:gd name="T55" fmla="*/ 84 h 252"/>
                <a:gd name="T56" fmla="*/ 139 w 258"/>
                <a:gd name="T57" fmla="*/ 216 h 252"/>
                <a:gd name="T58" fmla="*/ 42 w 258"/>
                <a:gd name="T59" fmla="*/ 139 h 252"/>
                <a:gd name="T60" fmla="*/ 76 w 258"/>
                <a:gd name="T61" fmla="*/ 60 h 252"/>
                <a:gd name="T62" fmla="*/ 78 w 258"/>
                <a:gd name="T63" fmla="*/ 58 h 252"/>
                <a:gd name="T64" fmla="*/ 109 w 258"/>
                <a:gd name="T65" fmla="*/ 44 h 252"/>
                <a:gd name="T66" fmla="*/ 149 w 258"/>
                <a:gd name="T67" fmla="*/ 44 h 252"/>
                <a:gd name="T68" fmla="*/ 185 w 258"/>
                <a:gd name="T69" fmla="*/ 62 h 252"/>
                <a:gd name="T70" fmla="*/ 129 w 258"/>
                <a:gd name="T71" fmla="*/ 16 h 252"/>
                <a:gd name="T72" fmla="*/ 146 w 258"/>
                <a:gd name="T73" fmla="*/ 32 h 252"/>
                <a:gd name="T74" fmla="*/ 112 w 258"/>
                <a:gd name="T75" fmla="*/ 32 h 252"/>
                <a:gd name="T76" fmla="*/ 48 w 258"/>
                <a:gd name="T77" fmla="*/ 50 h 252"/>
                <a:gd name="T78" fmla="*/ 52 w 258"/>
                <a:gd name="T79" fmla="*/ 68 h 252"/>
                <a:gd name="T80" fmla="*/ 32 w 258"/>
                <a:gd name="T81" fmla="*/ 72 h 252"/>
                <a:gd name="T82" fmla="*/ 17 w 258"/>
                <a:gd name="T83" fmla="*/ 142 h 252"/>
                <a:gd name="T84" fmla="*/ 32 w 258"/>
                <a:gd name="T85" fmla="*/ 140 h 252"/>
                <a:gd name="T86" fmla="*/ 24 w 258"/>
                <a:gd name="T87" fmla="*/ 170 h 252"/>
                <a:gd name="T88" fmla="*/ 68 w 258"/>
                <a:gd name="T89" fmla="*/ 224 h 252"/>
                <a:gd name="T90" fmla="*/ 105 w 258"/>
                <a:gd name="T91" fmla="*/ 224 h 252"/>
                <a:gd name="T92" fmla="*/ 68 w 258"/>
                <a:gd name="T93" fmla="*/ 224 h 252"/>
                <a:gd name="T94" fmla="*/ 153 w 258"/>
                <a:gd name="T95" fmla="*/ 224 h 252"/>
                <a:gd name="T96" fmla="*/ 190 w 258"/>
                <a:gd name="T97" fmla="*/ 224 h 252"/>
                <a:gd name="T98" fmla="*/ 234 w 258"/>
                <a:gd name="T99" fmla="*/ 170 h 252"/>
                <a:gd name="T100" fmla="*/ 227 w 258"/>
                <a:gd name="T101" fmla="*/ 135 h 252"/>
                <a:gd name="T102" fmla="*/ 234 w 258"/>
                <a:gd name="T103" fmla="*/ 170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8" h="252">
                  <a:moveTo>
                    <a:pt x="248" y="128"/>
                  </a:moveTo>
                  <a:cubicBezTo>
                    <a:pt x="233" y="120"/>
                    <a:pt x="233" y="120"/>
                    <a:pt x="233" y="120"/>
                  </a:cubicBezTo>
                  <a:cubicBezTo>
                    <a:pt x="232" y="112"/>
                    <a:pt x="230" y="104"/>
                    <a:pt x="228" y="96"/>
                  </a:cubicBezTo>
                  <a:cubicBezTo>
                    <a:pt x="239" y="82"/>
                    <a:pt x="239" y="82"/>
                    <a:pt x="239" y="82"/>
                  </a:cubicBezTo>
                  <a:cubicBezTo>
                    <a:pt x="243" y="76"/>
                    <a:pt x="243" y="69"/>
                    <a:pt x="240" y="63"/>
                  </a:cubicBezTo>
                  <a:cubicBezTo>
                    <a:pt x="235" y="55"/>
                    <a:pt x="228" y="46"/>
                    <a:pt x="221" y="39"/>
                  </a:cubicBezTo>
                  <a:cubicBezTo>
                    <a:pt x="218" y="36"/>
                    <a:pt x="214" y="34"/>
                    <a:pt x="210" y="34"/>
                  </a:cubicBezTo>
                  <a:cubicBezTo>
                    <a:pt x="207" y="34"/>
                    <a:pt x="205" y="34"/>
                    <a:pt x="203" y="35"/>
                  </a:cubicBezTo>
                  <a:cubicBezTo>
                    <a:pt x="187" y="43"/>
                    <a:pt x="187" y="43"/>
                    <a:pt x="187" y="43"/>
                  </a:cubicBezTo>
                  <a:cubicBezTo>
                    <a:pt x="179" y="38"/>
                    <a:pt x="171" y="34"/>
                    <a:pt x="162" y="31"/>
                  </a:cubicBezTo>
                  <a:cubicBezTo>
                    <a:pt x="158" y="13"/>
                    <a:pt x="158" y="13"/>
                    <a:pt x="158" y="13"/>
                  </a:cubicBezTo>
                  <a:cubicBezTo>
                    <a:pt x="156" y="7"/>
                    <a:pt x="151" y="2"/>
                    <a:pt x="144" y="1"/>
                  </a:cubicBezTo>
                  <a:cubicBezTo>
                    <a:pt x="139" y="0"/>
                    <a:pt x="134" y="0"/>
                    <a:pt x="129" y="0"/>
                  </a:cubicBezTo>
                  <a:cubicBezTo>
                    <a:pt x="124" y="0"/>
                    <a:pt x="119" y="0"/>
                    <a:pt x="114" y="1"/>
                  </a:cubicBezTo>
                  <a:cubicBezTo>
                    <a:pt x="107" y="2"/>
                    <a:pt x="102" y="7"/>
                    <a:pt x="100" y="13"/>
                  </a:cubicBezTo>
                  <a:cubicBezTo>
                    <a:pt x="96" y="31"/>
                    <a:pt x="96" y="31"/>
                    <a:pt x="96" y="31"/>
                  </a:cubicBezTo>
                  <a:cubicBezTo>
                    <a:pt x="87" y="34"/>
                    <a:pt x="79" y="38"/>
                    <a:pt x="71" y="43"/>
                  </a:cubicBezTo>
                  <a:cubicBezTo>
                    <a:pt x="55" y="35"/>
                    <a:pt x="55" y="35"/>
                    <a:pt x="55" y="35"/>
                  </a:cubicBezTo>
                  <a:cubicBezTo>
                    <a:pt x="53" y="34"/>
                    <a:pt x="51" y="34"/>
                    <a:pt x="48" y="34"/>
                  </a:cubicBezTo>
                  <a:cubicBezTo>
                    <a:pt x="44" y="34"/>
                    <a:pt x="40" y="36"/>
                    <a:pt x="37" y="39"/>
                  </a:cubicBezTo>
                  <a:cubicBezTo>
                    <a:pt x="30" y="46"/>
                    <a:pt x="23" y="55"/>
                    <a:pt x="18" y="63"/>
                  </a:cubicBezTo>
                  <a:cubicBezTo>
                    <a:pt x="15" y="69"/>
                    <a:pt x="15" y="76"/>
                    <a:pt x="19" y="82"/>
                  </a:cubicBezTo>
                  <a:cubicBezTo>
                    <a:pt x="30" y="96"/>
                    <a:pt x="30" y="96"/>
                    <a:pt x="30" y="96"/>
                  </a:cubicBezTo>
                  <a:cubicBezTo>
                    <a:pt x="28" y="104"/>
                    <a:pt x="26" y="112"/>
                    <a:pt x="25" y="120"/>
                  </a:cubicBezTo>
                  <a:cubicBezTo>
                    <a:pt x="10" y="128"/>
                    <a:pt x="10" y="128"/>
                    <a:pt x="10" y="128"/>
                  </a:cubicBezTo>
                  <a:cubicBezTo>
                    <a:pt x="4" y="131"/>
                    <a:pt x="0" y="137"/>
                    <a:pt x="1" y="144"/>
                  </a:cubicBezTo>
                  <a:cubicBezTo>
                    <a:pt x="2" y="155"/>
                    <a:pt x="5" y="165"/>
                    <a:pt x="9" y="176"/>
                  </a:cubicBezTo>
                  <a:cubicBezTo>
                    <a:pt x="11" y="182"/>
                    <a:pt x="17" y="186"/>
                    <a:pt x="24" y="186"/>
                  </a:cubicBezTo>
                  <a:cubicBezTo>
                    <a:pt x="42" y="186"/>
                    <a:pt x="42" y="186"/>
                    <a:pt x="42" y="186"/>
                  </a:cubicBezTo>
                  <a:cubicBezTo>
                    <a:pt x="46" y="192"/>
                    <a:pt x="51" y="198"/>
                    <a:pt x="56" y="203"/>
                  </a:cubicBezTo>
                  <a:cubicBezTo>
                    <a:pt x="52" y="220"/>
                    <a:pt x="52" y="220"/>
                    <a:pt x="52" y="220"/>
                  </a:cubicBezTo>
                  <a:cubicBezTo>
                    <a:pt x="51" y="227"/>
                    <a:pt x="54" y="234"/>
                    <a:pt x="59" y="237"/>
                  </a:cubicBezTo>
                  <a:cubicBezTo>
                    <a:pt x="69" y="243"/>
                    <a:pt x="79" y="248"/>
                    <a:pt x="89" y="251"/>
                  </a:cubicBezTo>
                  <a:cubicBezTo>
                    <a:pt x="91" y="252"/>
                    <a:pt x="93" y="252"/>
                    <a:pt x="94" y="252"/>
                  </a:cubicBezTo>
                  <a:cubicBezTo>
                    <a:pt x="99" y="252"/>
                    <a:pt x="104" y="250"/>
                    <a:pt x="107" y="246"/>
                  </a:cubicBezTo>
                  <a:cubicBezTo>
                    <a:pt x="119" y="232"/>
                    <a:pt x="119" y="232"/>
                    <a:pt x="119" y="232"/>
                  </a:cubicBezTo>
                  <a:cubicBezTo>
                    <a:pt x="122" y="233"/>
                    <a:pt x="125" y="233"/>
                    <a:pt x="129" y="233"/>
                  </a:cubicBezTo>
                  <a:cubicBezTo>
                    <a:pt x="132" y="233"/>
                    <a:pt x="136" y="233"/>
                    <a:pt x="139" y="232"/>
                  </a:cubicBezTo>
                  <a:cubicBezTo>
                    <a:pt x="151" y="246"/>
                    <a:pt x="151" y="246"/>
                    <a:pt x="151" y="246"/>
                  </a:cubicBezTo>
                  <a:cubicBezTo>
                    <a:pt x="154" y="250"/>
                    <a:pt x="159" y="252"/>
                    <a:pt x="164" y="252"/>
                  </a:cubicBezTo>
                  <a:cubicBezTo>
                    <a:pt x="165" y="252"/>
                    <a:pt x="167" y="252"/>
                    <a:pt x="168" y="251"/>
                  </a:cubicBezTo>
                  <a:cubicBezTo>
                    <a:pt x="179" y="248"/>
                    <a:pt x="189" y="243"/>
                    <a:pt x="198" y="237"/>
                  </a:cubicBezTo>
                  <a:cubicBezTo>
                    <a:pt x="204" y="234"/>
                    <a:pt x="207" y="227"/>
                    <a:pt x="206" y="220"/>
                  </a:cubicBezTo>
                  <a:cubicBezTo>
                    <a:pt x="202" y="203"/>
                    <a:pt x="202" y="203"/>
                    <a:pt x="202" y="203"/>
                  </a:cubicBezTo>
                  <a:cubicBezTo>
                    <a:pt x="207" y="198"/>
                    <a:pt x="212" y="192"/>
                    <a:pt x="216" y="186"/>
                  </a:cubicBezTo>
                  <a:cubicBezTo>
                    <a:pt x="234" y="186"/>
                    <a:pt x="234" y="186"/>
                    <a:pt x="234" y="186"/>
                  </a:cubicBezTo>
                  <a:cubicBezTo>
                    <a:pt x="241" y="186"/>
                    <a:pt x="247" y="182"/>
                    <a:pt x="249" y="176"/>
                  </a:cubicBezTo>
                  <a:cubicBezTo>
                    <a:pt x="253" y="166"/>
                    <a:pt x="256" y="155"/>
                    <a:pt x="257" y="144"/>
                  </a:cubicBezTo>
                  <a:cubicBezTo>
                    <a:pt x="258" y="137"/>
                    <a:pt x="254" y="131"/>
                    <a:pt x="248" y="128"/>
                  </a:cubicBezTo>
                  <a:close/>
                  <a:moveTo>
                    <a:pt x="185" y="62"/>
                  </a:moveTo>
                  <a:cubicBezTo>
                    <a:pt x="210" y="50"/>
                    <a:pt x="210" y="50"/>
                    <a:pt x="210" y="50"/>
                  </a:cubicBezTo>
                  <a:cubicBezTo>
                    <a:pt x="216" y="57"/>
                    <a:pt x="221" y="64"/>
                    <a:pt x="226" y="72"/>
                  </a:cubicBezTo>
                  <a:cubicBezTo>
                    <a:pt x="216" y="84"/>
                    <a:pt x="216" y="84"/>
                    <a:pt x="216" y="84"/>
                  </a:cubicBezTo>
                  <a:cubicBezTo>
                    <a:pt x="215" y="82"/>
                    <a:pt x="214" y="80"/>
                    <a:pt x="213" y="78"/>
                  </a:cubicBezTo>
                  <a:cubicBezTo>
                    <a:pt x="212" y="76"/>
                    <a:pt x="208" y="75"/>
                    <a:pt x="206" y="76"/>
                  </a:cubicBezTo>
                  <a:cubicBezTo>
                    <a:pt x="203" y="78"/>
                    <a:pt x="202" y="81"/>
                    <a:pt x="204" y="84"/>
                  </a:cubicBezTo>
                  <a:cubicBezTo>
                    <a:pt x="210" y="95"/>
                    <a:pt x="214" y="106"/>
                    <a:pt x="216" y="119"/>
                  </a:cubicBezTo>
                  <a:cubicBezTo>
                    <a:pt x="221" y="167"/>
                    <a:pt x="187" y="210"/>
                    <a:pt x="139" y="216"/>
                  </a:cubicBezTo>
                  <a:cubicBezTo>
                    <a:pt x="116" y="218"/>
                    <a:pt x="93" y="212"/>
                    <a:pt x="75" y="197"/>
                  </a:cubicBezTo>
                  <a:cubicBezTo>
                    <a:pt x="56" y="183"/>
                    <a:pt x="45" y="162"/>
                    <a:pt x="42" y="139"/>
                  </a:cubicBezTo>
                  <a:cubicBezTo>
                    <a:pt x="40" y="115"/>
                    <a:pt x="46" y="93"/>
                    <a:pt x="61" y="74"/>
                  </a:cubicBezTo>
                  <a:cubicBezTo>
                    <a:pt x="65" y="69"/>
                    <a:pt x="70" y="64"/>
                    <a:pt x="76" y="60"/>
                  </a:cubicBezTo>
                  <a:cubicBezTo>
                    <a:pt x="76" y="59"/>
                    <a:pt x="76" y="59"/>
                    <a:pt x="76" y="59"/>
                  </a:cubicBezTo>
                  <a:cubicBezTo>
                    <a:pt x="77" y="59"/>
                    <a:pt x="77" y="58"/>
                    <a:pt x="78" y="58"/>
                  </a:cubicBezTo>
                  <a:cubicBezTo>
                    <a:pt x="87" y="51"/>
                    <a:pt x="98" y="47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cubicBezTo>
                    <a:pt x="112" y="43"/>
                    <a:pt x="116" y="42"/>
                    <a:pt x="119" y="42"/>
                  </a:cubicBezTo>
                  <a:cubicBezTo>
                    <a:pt x="129" y="41"/>
                    <a:pt x="139" y="42"/>
                    <a:pt x="149" y="44"/>
                  </a:cubicBezTo>
                  <a:cubicBezTo>
                    <a:pt x="149" y="44"/>
                    <a:pt x="149" y="44"/>
                    <a:pt x="149" y="44"/>
                  </a:cubicBezTo>
                  <a:cubicBezTo>
                    <a:pt x="162" y="47"/>
                    <a:pt x="174" y="53"/>
                    <a:pt x="185" y="62"/>
                  </a:cubicBezTo>
                  <a:close/>
                  <a:moveTo>
                    <a:pt x="116" y="17"/>
                  </a:moveTo>
                  <a:cubicBezTo>
                    <a:pt x="120" y="16"/>
                    <a:pt x="124" y="16"/>
                    <a:pt x="129" y="16"/>
                  </a:cubicBezTo>
                  <a:cubicBezTo>
                    <a:pt x="133" y="16"/>
                    <a:pt x="138" y="16"/>
                    <a:pt x="142" y="17"/>
                  </a:cubicBezTo>
                  <a:cubicBezTo>
                    <a:pt x="146" y="32"/>
                    <a:pt x="146" y="32"/>
                    <a:pt x="146" y="32"/>
                  </a:cubicBezTo>
                  <a:cubicBezTo>
                    <a:pt x="137" y="31"/>
                    <a:pt x="127" y="30"/>
                    <a:pt x="118" y="31"/>
                  </a:cubicBezTo>
                  <a:cubicBezTo>
                    <a:pt x="116" y="32"/>
                    <a:pt x="114" y="32"/>
                    <a:pt x="112" y="32"/>
                  </a:cubicBezTo>
                  <a:lnTo>
                    <a:pt x="116" y="17"/>
                  </a:lnTo>
                  <a:close/>
                  <a:moveTo>
                    <a:pt x="48" y="50"/>
                  </a:moveTo>
                  <a:cubicBezTo>
                    <a:pt x="63" y="57"/>
                    <a:pt x="63" y="57"/>
                    <a:pt x="63" y="57"/>
                  </a:cubicBezTo>
                  <a:cubicBezTo>
                    <a:pt x="59" y="60"/>
                    <a:pt x="55" y="64"/>
                    <a:pt x="52" y="68"/>
                  </a:cubicBezTo>
                  <a:cubicBezTo>
                    <a:pt x="48" y="73"/>
                    <a:pt x="45" y="78"/>
                    <a:pt x="42" y="84"/>
                  </a:cubicBezTo>
                  <a:cubicBezTo>
                    <a:pt x="32" y="72"/>
                    <a:pt x="32" y="72"/>
                    <a:pt x="32" y="72"/>
                  </a:cubicBezTo>
                  <a:cubicBezTo>
                    <a:pt x="36" y="64"/>
                    <a:pt x="42" y="57"/>
                    <a:pt x="48" y="50"/>
                  </a:cubicBezTo>
                  <a:close/>
                  <a:moveTo>
                    <a:pt x="17" y="142"/>
                  </a:moveTo>
                  <a:cubicBezTo>
                    <a:pt x="31" y="135"/>
                    <a:pt x="31" y="135"/>
                    <a:pt x="31" y="135"/>
                  </a:cubicBezTo>
                  <a:cubicBezTo>
                    <a:pt x="31" y="137"/>
                    <a:pt x="31" y="138"/>
                    <a:pt x="32" y="140"/>
                  </a:cubicBezTo>
                  <a:cubicBezTo>
                    <a:pt x="33" y="150"/>
                    <a:pt x="36" y="161"/>
                    <a:pt x="40" y="170"/>
                  </a:cubicBezTo>
                  <a:cubicBezTo>
                    <a:pt x="24" y="170"/>
                    <a:pt x="24" y="170"/>
                    <a:pt x="24" y="170"/>
                  </a:cubicBezTo>
                  <a:cubicBezTo>
                    <a:pt x="21" y="161"/>
                    <a:pt x="18" y="152"/>
                    <a:pt x="17" y="142"/>
                  </a:cubicBezTo>
                  <a:close/>
                  <a:moveTo>
                    <a:pt x="68" y="224"/>
                  </a:moveTo>
                  <a:cubicBezTo>
                    <a:pt x="71" y="208"/>
                    <a:pt x="71" y="208"/>
                    <a:pt x="71" y="208"/>
                  </a:cubicBezTo>
                  <a:cubicBezTo>
                    <a:pt x="82" y="216"/>
                    <a:pt x="93" y="221"/>
                    <a:pt x="105" y="224"/>
                  </a:cubicBezTo>
                  <a:cubicBezTo>
                    <a:pt x="94" y="236"/>
                    <a:pt x="94" y="236"/>
                    <a:pt x="94" y="236"/>
                  </a:cubicBezTo>
                  <a:cubicBezTo>
                    <a:pt x="85" y="233"/>
                    <a:pt x="76" y="229"/>
                    <a:pt x="68" y="224"/>
                  </a:cubicBezTo>
                  <a:close/>
                  <a:moveTo>
                    <a:pt x="164" y="236"/>
                  </a:moveTo>
                  <a:cubicBezTo>
                    <a:pt x="153" y="224"/>
                    <a:pt x="153" y="224"/>
                    <a:pt x="153" y="224"/>
                  </a:cubicBezTo>
                  <a:cubicBezTo>
                    <a:pt x="166" y="221"/>
                    <a:pt x="177" y="215"/>
                    <a:pt x="186" y="208"/>
                  </a:cubicBezTo>
                  <a:cubicBezTo>
                    <a:pt x="190" y="224"/>
                    <a:pt x="190" y="224"/>
                    <a:pt x="190" y="224"/>
                  </a:cubicBezTo>
                  <a:cubicBezTo>
                    <a:pt x="182" y="229"/>
                    <a:pt x="173" y="233"/>
                    <a:pt x="164" y="236"/>
                  </a:cubicBezTo>
                  <a:close/>
                  <a:moveTo>
                    <a:pt x="234" y="170"/>
                  </a:moveTo>
                  <a:cubicBezTo>
                    <a:pt x="218" y="170"/>
                    <a:pt x="218" y="170"/>
                    <a:pt x="218" y="170"/>
                  </a:cubicBezTo>
                  <a:cubicBezTo>
                    <a:pt x="223" y="159"/>
                    <a:pt x="226" y="148"/>
                    <a:pt x="227" y="135"/>
                  </a:cubicBezTo>
                  <a:cubicBezTo>
                    <a:pt x="241" y="142"/>
                    <a:pt x="241" y="142"/>
                    <a:pt x="241" y="142"/>
                  </a:cubicBezTo>
                  <a:cubicBezTo>
                    <a:pt x="240" y="152"/>
                    <a:pt x="237" y="161"/>
                    <a:pt x="234" y="17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>
                <a:latin typeface="+mj-lt"/>
              </a:endParaRPr>
            </a:p>
          </p:txBody>
        </p:sp>
        <p:sp>
          <p:nvSpPr>
            <p:cNvPr id="16" name="Freeform 7"/>
            <p:cNvSpPr>
              <a:spLocks/>
            </p:cNvSpPr>
            <p:nvPr/>
          </p:nvSpPr>
          <p:spPr bwMode="auto">
            <a:xfrm>
              <a:off x="3659" y="1986"/>
              <a:ext cx="247" cy="293"/>
            </a:xfrm>
            <a:custGeom>
              <a:avLst/>
              <a:gdLst>
                <a:gd name="T0" fmla="*/ 0 w 103"/>
                <a:gd name="T1" fmla="*/ 75 h 123"/>
                <a:gd name="T2" fmla="*/ 16 w 103"/>
                <a:gd name="T3" fmla="*/ 121 h 123"/>
                <a:gd name="T4" fmla="*/ 21 w 103"/>
                <a:gd name="T5" fmla="*/ 123 h 123"/>
                <a:gd name="T6" fmla="*/ 24 w 103"/>
                <a:gd name="T7" fmla="*/ 122 h 123"/>
                <a:gd name="T8" fmla="*/ 25 w 103"/>
                <a:gd name="T9" fmla="*/ 115 h 123"/>
                <a:gd name="T10" fmla="*/ 11 w 103"/>
                <a:gd name="T11" fmla="*/ 75 h 123"/>
                <a:gd name="T12" fmla="*/ 75 w 103"/>
                <a:gd name="T13" fmla="*/ 11 h 123"/>
                <a:gd name="T14" fmla="*/ 95 w 103"/>
                <a:gd name="T15" fmla="*/ 14 h 123"/>
                <a:gd name="T16" fmla="*/ 102 w 103"/>
                <a:gd name="T17" fmla="*/ 11 h 123"/>
                <a:gd name="T18" fmla="*/ 98 w 103"/>
                <a:gd name="T19" fmla="*/ 4 h 123"/>
                <a:gd name="T20" fmla="*/ 75 w 103"/>
                <a:gd name="T21" fmla="*/ 0 h 123"/>
                <a:gd name="T22" fmla="*/ 0 w 103"/>
                <a:gd name="T23" fmla="*/ 75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3" h="123">
                  <a:moveTo>
                    <a:pt x="0" y="75"/>
                  </a:moveTo>
                  <a:cubicBezTo>
                    <a:pt x="0" y="92"/>
                    <a:pt x="6" y="108"/>
                    <a:pt x="16" y="121"/>
                  </a:cubicBezTo>
                  <a:cubicBezTo>
                    <a:pt x="18" y="123"/>
                    <a:pt x="19" y="123"/>
                    <a:pt x="21" y="123"/>
                  </a:cubicBezTo>
                  <a:cubicBezTo>
                    <a:pt x="22" y="123"/>
                    <a:pt x="23" y="123"/>
                    <a:pt x="24" y="122"/>
                  </a:cubicBezTo>
                  <a:cubicBezTo>
                    <a:pt x="26" y="120"/>
                    <a:pt x="27" y="117"/>
                    <a:pt x="25" y="115"/>
                  </a:cubicBezTo>
                  <a:cubicBezTo>
                    <a:pt x="16" y="103"/>
                    <a:pt x="11" y="89"/>
                    <a:pt x="11" y="75"/>
                  </a:cubicBezTo>
                  <a:cubicBezTo>
                    <a:pt x="11" y="40"/>
                    <a:pt x="40" y="11"/>
                    <a:pt x="75" y="11"/>
                  </a:cubicBezTo>
                  <a:cubicBezTo>
                    <a:pt x="82" y="11"/>
                    <a:pt x="89" y="12"/>
                    <a:pt x="95" y="14"/>
                  </a:cubicBezTo>
                  <a:cubicBezTo>
                    <a:pt x="98" y="15"/>
                    <a:pt x="101" y="13"/>
                    <a:pt x="102" y="11"/>
                  </a:cubicBezTo>
                  <a:cubicBezTo>
                    <a:pt x="103" y="8"/>
                    <a:pt x="101" y="5"/>
                    <a:pt x="98" y="4"/>
                  </a:cubicBezTo>
                  <a:cubicBezTo>
                    <a:pt x="91" y="1"/>
                    <a:pt x="83" y="0"/>
                    <a:pt x="75" y="0"/>
                  </a:cubicBezTo>
                  <a:cubicBezTo>
                    <a:pt x="34" y="0"/>
                    <a:pt x="0" y="34"/>
                    <a:pt x="0" y="7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>
                <a:latin typeface="+mj-lt"/>
              </a:endParaRPr>
            </a:p>
          </p:txBody>
        </p:sp>
        <p:sp>
          <p:nvSpPr>
            <p:cNvPr id="17" name="Freeform 8"/>
            <p:cNvSpPr>
              <a:spLocks/>
            </p:cNvSpPr>
            <p:nvPr/>
          </p:nvSpPr>
          <p:spPr bwMode="auto">
            <a:xfrm>
              <a:off x="3748" y="2040"/>
              <a:ext cx="270" cy="304"/>
            </a:xfrm>
            <a:custGeom>
              <a:avLst/>
              <a:gdLst>
                <a:gd name="T0" fmla="*/ 102 w 113"/>
                <a:gd name="T1" fmla="*/ 52 h 127"/>
                <a:gd name="T2" fmla="*/ 38 w 113"/>
                <a:gd name="T3" fmla="*/ 116 h 127"/>
                <a:gd name="T4" fmla="*/ 9 w 113"/>
                <a:gd name="T5" fmla="*/ 109 h 127"/>
                <a:gd name="T6" fmla="*/ 2 w 113"/>
                <a:gd name="T7" fmla="*/ 111 h 127"/>
                <a:gd name="T8" fmla="*/ 4 w 113"/>
                <a:gd name="T9" fmla="*/ 118 h 127"/>
                <a:gd name="T10" fmla="*/ 38 w 113"/>
                <a:gd name="T11" fmla="*/ 127 h 127"/>
                <a:gd name="T12" fmla="*/ 113 w 113"/>
                <a:gd name="T13" fmla="*/ 52 h 127"/>
                <a:gd name="T14" fmla="*/ 94 w 113"/>
                <a:gd name="T15" fmla="*/ 2 h 127"/>
                <a:gd name="T16" fmla="*/ 87 w 113"/>
                <a:gd name="T17" fmla="*/ 2 h 127"/>
                <a:gd name="T18" fmla="*/ 86 w 113"/>
                <a:gd name="T19" fmla="*/ 10 h 127"/>
                <a:gd name="T20" fmla="*/ 102 w 113"/>
                <a:gd name="T21" fmla="*/ 52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3" h="127">
                  <a:moveTo>
                    <a:pt x="102" y="52"/>
                  </a:moveTo>
                  <a:cubicBezTo>
                    <a:pt x="102" y="87"/>
                    <a:pt x="73" y="116"/>
                    <a:pt x="38" y="116"/>
                  </a:cubicBezTo>
                  <a:cubicBezTo>
                    <a:pt x="28" y="116"/>
                    <a:pt x="18" y="113"/>
                    <a:pt x="9" y="109"/>
                  </a:cubicBezTo>
                  <a:cubicBezTo>
                    <a:pt x="6" y="108"/>
                    <a:pt x="3" y="109"/>
                    <a:pt x="2" y="111"/>
                  </a:cubicBezTo>
                  <a:cubicBezTo>
                    <a:pt x="0" y="114"/>
                    <a:pt x="1" y="117"/>
                    <a:pt x="4" y="118"/>
                  </a:cubicBezTo>
                  <a:cubicBezTo>
                    <a:pt x="15" y="124"/>
                    <a:pt x="26" y="127"/>
                    <a:pt x="38" y="127"/>
                  </a:cubicBezTo>
                  <a:cubicBezTo>
                    <a:pt x="79" y="127"/>
                    <a:pt x="113" y="93"/>
                    <a:pt x="113" y="52"/>
                  </a:cubicBezTo>
                  <a:cubicBezTo>
                    <a:pt x="113" y="34"/>
                    <a:pt x="106" y="16"/>
                    <a:pt x="94" y="2"/>
                  </a:cubicBezTo>
                  <a:cubicBezTo>
                    <a:pt x="92" y="0"/>
                    <a:pt x="89" y="0"/>
                    <a:pt x="87" y="2"/>
                  </a:cubicBezTo>
                  <a:cubicBezTo>
                    <a:pt x="84" y="4"/>
                    <a:pt x="84" y="7"/>
                    <a:pt x="86" y="10"/>
                  </a:cubicBezTo>
                  <a:cubicBezTo>
                    <a:pt x="96" y="21"/>
                    <a:pt x="102" y="36"/>
                    <a:pt x="102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>
                <a:latin typeface="+mj-lt"/>
              </a:endParaRPr>
            </a:p>
          </p:txBody>
        </p:sp>
      </p:grpSp>
      <p:grpSp>
        <p:nvGrpSpPr>
          <p:cNvPr id="18" name="Group 4"/>
          <p:cNvGrpSpPr>
            <a:grpSpLocks noChangeAspect="1"/>
          </p:cNvGrpSpPr>
          <p:nvPr/>
        </p:nvGrpSpPr>
        <p:grpSpPr bwMode="auto">
          <a:xfrm rot="5400000">
            <a:off x="6508710" y="3946309"/>
            <a:ext cx="776478" cy="763840"/>
            <a:chOff x="3530" y="1857"/>
            <a:chExt cx="617" cy="602"/>
          </a:xfrm>
          <a:solidFill>
            <a:srgbClr val="006DD6"/>
          </a:solidFill>
        </p:grpSpPr>
        <p:sp>
          <p:nvSpPr>
            <p:cNvPr id="19" name="Freeform 5"/>
            <p:cNvSpPr>
              <a:spLocks noEditPoints="1"/>
            </p:cNvSpPr>
            <p:nvPr/>
          </p:nvSpPr>
          <p:spPr bwMode="auto">
            <a:xfrm>
              <a:off x="3717" y="2040"/>
              <a:ext cx="244" cy="247"/>
            </a:xfrm>
            <a:custGeom>
              <a:avLst/>
              <a:gdLst>
                <a:gd name="T0" fmla="*/ 0 w 102"/>
                <a:gd name="T1" fmla="*/ 52 h 103"/>
                <a:gd name="T2" fmla="*/ 51 w 102"/>
                <a:gd name="T3" fmla="*/ 103 h 103"/>
                <a:gd name="T4" fmla="*/ 102 w 102"/>
                <a:gd name="T5" fmla="*/ 52 h 103"/>
                <a:gd name="T6" fmla="*/ 51 w 102"/>
                <a:gd name="T7" fmla="*/ 0 h 103"/>
                <a:gd name="T8" fmla="*/ 0 w 102"/>
                <a:gd name="T9" fmla="*/ 52 h 103"/>
                <a:gd name="T10" fmla="*/ 86 w 102"/>
                <a:gd name="T11" fmla="*/ 52 h 103"/>
                <a:gd name="T12" fmla="*/ 51 w 102"/>
                <a:gd name="T13" fmla="*/ 87 h 103"/>
                <a:gd name="T14" fmla="*/ 16 w 102"/>
                <a:gd name="T15" fmla="*/ 52 h 103"/>
                <a:gd name="T16" fmla="*/ 51 w 102"/>
                <a:gd name="T17" fmla="*/ 17 h 103"/>
                <a:gd name="T18" fmla="*/ 86 w 102"/>
                <a:gd name="T19" fmla="*/ 52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2" h="103">
                  <a:moveTo>
                    <a:pt x="0" y="52"/>
                  </a:moveTo>
                  <a:cubicBezTo>
                    <a:pt x="0" y="80"/>
                    <a:pt x="23" y="103"/>
                    <a:pt x="51" y="103"/>
                  </a:cubicBezTo>
                  <a:cubicBezTo>
                    <a:pt x="79" y="103"/>
                    <a:pt x="102" y="80"/>
                    <a:pt x="102" y="52"/>
                  </a:cubicBezTo>
                  <a:cubicBezTo>
                    <a:pt x="102" y="23"/>
                    <a:pt x="79" y="0"/>
                    <a:pt x="51" y="0"/>
                  </a:cubicBezTo>
                  <a:cubicBezTo>
                    <a:pt x="23" y="0"/>
                    <a:pt x="0" y="23"/>
                    <a:pt x="0" y="52"/>
                  </a:cubicBezTo>
                  <a:close/>
                  <a:moveTo>
                    <a:pt x="86" y="52"/>
                  </a:moveTo>
                  <a:cubicBezTo>
                    <a:pt x="86" y="71"/>
                    <a:pt x="70" y="87"/>
                    <a:pt x="51" y="87"/>
                  </a:cubicBezTo>
                  <a:cubicBezTo>
                    <a:pt x="31" y="87"/>
                    <a:pt x="16" y="71"/>
                    <a:pt x="16" y="52"/>
                  </a:cubicBezTo>
                  <a:cubicBezTo>
                    <a:pt x="16" y="32"/>
                    <a:pt x="31" y="17"/>
                    <a:pt x="51" y="17"/>
                  </a:cubicBezTo>
                  <a:cubicBezTo>
                    <a:pt x="70" y="17"/>
                    <a:pt x="86" y="32"/>
                    <a:pt x="86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>
                <a:latin typeface="+mj-lt"/>
              </a:endParaRPr>
            </a:p>
          </p:txBody>
        </p:sp>
        <p:sp>
          <p:nvSpPr>
            <p:cNvPr id="20" name="Freeform 6"/>
            <p:cNvSpPr>
              <a:spLocks noEditPoints="1"/>
            </p:cNvSpPr>
            <p:nvPr/>
          </p:nvSpPr>
          <p:spPr bwMode="auto">
            <a:xfrm>
              <a:off x="3530" y="1857"/>
              <a:ext cx="617" cy="602"/>
            </a:xfrm>
            <a:custGeom>
              <a:avLst/>
              <a:gdLst>
                <a:gd name="T0" fmla="*/ 233 w 258"/>
                <a:gd name="T1" fmla="*/ 120 h 252"/>
                <a:gd name="T2" fmla="*/ 239 w 258"/>
                <a:gd name="T3" fmla="*/ 82 h 252"/>
                <a:gd name="T4" fmla="*/ 221 w 258"/>
                <a:gd name="T5" fmla="*/ 39 h 252"/>
                <a:gd name="T6" fmla="*/ 203 w 258"/>
                <a:gd name="T7" fmla="*/ 35 h 252"/>
                <a:gd name="T8" fmla="*/ 162 w 258"/>
                <a:gd name="T9" fmla="*/ 31 h 252"/>
                <a:gd name="T10" fmla="*/ 144 w 258"/>
                <a:gd name="T11" fmla="*/ 1 h 252"/>
                <a:gd name="T12" fmla="*/ 114 w 258"/>
                <a:gd name="T13" fmla="*/ 1 h 252"/>
                <a:gd name="T14" fmla="*/ 96 w 258"/>
                <a:gd name="T15" fmla="*/ 31 h 252"/>
                <a:gd name="T16" fmla="*/ 55 w 258"/>
                <a:gd name="T17" fmla="*/ 35 h 252"/>
                <a:gd name="T18" fmla="*/ 37 w 258"/>
                <a:gd name="T19" fmla="*/ 39 h 252"/>
                <a:gd name="T20" fmla="*/ 19 w 258"/>
                <a:gd name="T21" fmla="*/ 82 h 252"/>
                <a:gd name="T22" fmla="*/ 25 w 258"/>
                <a:gd name="T23" fmla="*/ 120 h 252"/>
                <a:gd name="T24" fmla="*/ 1 w 258"/>
                <a:gd name="T25" fmla="*/ 144 h 252"/>
                <a:gd name="T26" fmla="*/ 24 w 258"/>
                <a:gd name="T27" fmla="*/ 186 h 252"/>
                <a:gd name="T28" fmla="*/ 56 w 258"/>
                <a:gd name="T29" fmla="*/ 203 h 252"/>
                <a:gd name="T30" fmla="*/ 59 w 258"/>
                <a:gd name="T31" fmla="*/ 237 h 252"/>
                <a:gd name="T32" fmla="*/ 94 w 258"/>
                <a:gd name="T33" fmla="*/ 252 h 252"/>
                <a:gd name="T34" fmla="*/ 119 w 258"/>
                <a:gd name="T35" fmla="*/ 232 h 252"/>
                <a:gd name="T36" fmla="*/ 139 w 258"/>
                <a:gd name="T37" fmla="*/ 232 h 252"/>
                <a:gd name="T38" fmla="*/ 164 w 258"/>
                <a:gd name="T39" fmla="*/ 252 h 252"/>
                <a:gd name="T40" fmla="*/ 198 w 258"/>
                <a:gd name="T41" fmla="*/ 237 h 252"/>
                <a:gd name="T42" fmla="*/ 202 w 258"/>
                <a:gd name="T43" fmla="*/ 203 h 252"/>
                <a:gd name="T44" fmla="*/ 234 w 258"/>
                <a:gd name="T45" fmla="*/ 186 h 252"/>
                <a:gd name="T46" fmla="*/ 257 w 258"/>
                <a:gd name="T47" fmla="*/ 144 h 252"/>
                <a:gd name="T48" fmla="*/ 185 w 258"/>
                <a:gd name="T49" fmla="*/ 62 h 252"/>
                <a:gd name="T50" fmla="*/ 226 w 258"/>
                <a:gd name="T51" fmla="*/ 72 h 252"/>
                <a:gd name="T52" fmla="*/ 213 w 258"/>
                <a:gd name="T53" fmla="*/ 78 h 252"/>
                <a:gd name="T54" fmla="*/ 204 w 258"/>
                <a:gd name="T55" fmla="*/ 84 h 252"/>
                <a:gd name="T56" fmla="*/ 139 w 258"/>
                <a:gd name="T57" fmla="*/ 216 h 252"/>
                <a:gd name="T58" fmla="*/ 42 w 258"/>
                <a:gd name="T59" fmla="*/ 139 h 252"/>
                <a:gd name="T60" fmla="*/ 76 w 258"/>
                <a:gd name="T61" fmla="*/ 60 h 252"/>
                <a:gd name="T62" fmla="*/ 78 w 258"/>
                <a:gd name="T63" fmla="*/ 58 h 252"/>
                <a:gd name="T64" fmla="*/ 109 w 258"/>
                <a:gd name="T65" fmla="*/ 44 h 252"/>
                <a:gd name="T66" fmla="*/ 149 w 258"/>
                <a:gd name="T67" fmla="*/ 44 h 252"/>
                <a:gd name="T68" fmla="*/ 185 w 258"/>
                <a:gd name="T69" fmla="*/ 62 h 252"/>
                <a:gd name="T70" fmla="*/ 129 w 258"/>
                <a:gd name="T71" fmla="*/ 16 h 252"/>
                <a:gd name="T72" fmla="*/ 146 w 258"/>
                <a:gd name="T73" fmla="*/ 32 h 252"/>
                <a:gd name="T74" fmla="*/ 112 w 258"/>
                <a:gd name="T75" fmla="*/ 32 h 252"/>
                <a:gd name="T76" fmla="*/ 48 w 258"/>
                <a:gd name="T77" fmla="*/ 50 h 252"/>
                <a:gd name="T78" fmla="*/ 52 w 258"/>
                <a:gd name="T79" fmla="*/ 68 h 252"/>
                <a:gd name="T80" fmla="*/ 32 w 258"/>
                <a:gd name="T81" fmla="*/ 72 h 252"/>
                <a:gd name="T82" fmla="*/ 17 w 258"/>
                <a:gd name="T83" fmla="*/ 142 h 252"/>
                <a:gd name="T84" fmla="*/ 32 w 258"/>
                <a:gd name="T85" fmla="*/ 140 h 252"/>
                <a:gd name="T86" fmla="*/ 24 w 258"/>
                <a:gd name="T87" fmla="*/ 170 h 252"/>
                <a:gd name="T88" fmla="*/ 68 w 258"/>
                <a:gd name="T89" fmla="*/ 224 h 252"/>
                <a:gd name="T90" fmla="*/ 105 w 258"/>
                <a:gd name="T91" fmla="*/ 224 h 252"/>
                <a:gd name="T92" fmla="*/ 68 w 258"/>
                <a:gd name="T93" fmla="*/ 224 h 252"/>
                <a:gd name="T94" fmla="*/ 153 w 258"/>
                <a:gd name="T95" fmla="*/ 224 h 252"/>
                <a:gd name="T96" fmla="*/ 190 w 258"/>
                <a:gd name="T97" fmla="*/ 224 h 252"/>
                <a:gd name="T98" fmla="*/ 234 w 258"/>
                <a:gd name="T99" fmla="*/ 170 h 252"/>
                <a:gd name="T100" fmla="*/ 227 w 258"/>
                <a:gd name="T101" fmla="*/ 135 h 252"/>
                <a:gd name="T102" fmla="*/ 234 w 258"/>
                <a:gd name="T103" fmla="*/ 170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8" h="252">
                  <a:moveTo>
                    <a:pt x="248" y="128"/>
                  </a:moveTo>
                  <a:cubicBezTo>
                    <a:pt x="233" y="120"/>
                    <a:pt x="233" y="120"/>
                    <a:pt x="233" y="120"/>
                  </a:cubicBezTo>
                  <a:cubicBezTo>
                    <a:pt x="232" y="112"/>
                    <a:pt x="230" y="104"/>
                    <a:pt x="228" y="96"/>
                  </a:cubicBezTo>
                  <a:cubicBezTo>
                    <a:pt x="239" y="82"/>
                    <a:pt x="239" y="82"/>
                    <a:pt x="239" y="82"/>
                  </a:cubicBezTo>
                  <a:cubicBezTo>
                    <a:pt x="243" y="76"/>
                    <a:pt x="243" y="69"/>
                    <a:pt x="240" y="63"/>
                  </a:cubicBezTo>
                  <a:cubicBezTo>
                    <a:pt x="235" y="55"/>
                    <a:pt x="228" y="46"/>
                    <a:pt x="221" y="39"/>
                  </a:cubicBezTo>
                  <a:cubicBezTo>
                    <a:pt x="218" y="36"/>
                    <a:pt x="214" y="34"/>
                    <a:pt x="210" y="34"/>
                  </a:cubicBezTo>
                  <a:cubicBezTo>
                    <a:pt x="207" y="34"/>
                    <a:pt x="205" y="34"/>
                    <a:pt x="203" y="35"/>
                  </a:cubicBezTo>
                  <a:cubicBezTo>
                    <a:pt x="187" y="43"/>
                    <a:pt x="187" y="43"/>
                    <a:pt x="187" y="43"/>
                  </a:cubicBezTo>
                  <a:cubicBezTo>
                    <a:pt x="179" y="38"/>
                    <a:pt x="171" y="34"/>
                    <a:pt x="162" y="31"/>
                  </a:cubicBezTo>
                  <a:cubicBezTo>
                    <a:pt x="158" y="13"/>
                    <a:pt x="158" y="13"/>
                    <a:pt x="158" y="13"/>
                  </a:cubicBezTo>
                  <a:cubicBezTo>
                    <a:pt x="156" y="7"/>
                    <a:pt x="151" y="2"/>
                    <a:pt x="144" y="1"/>
                  </a:cubicBezTo>
                  <a:cubicBezTo>
                    <a:pt x="139" y="0"/>
                    <a:pt x="134" y="0"/>
                    <a:pt x="129" y="0"/>
                  </a:cubicBezTo>
                  <a:cubicBezTo>
                    <a:pt x="124" y="0"/>
                    <a:pt x="119" y="0"/>
                    <a:pt x="114" y="1"/>
                  </a:cubicBezTo>
                  <a:cubicBezTo>
                    <a:pt x="107" y="2"/>
                    <a:pt x="102" y="7"/>
                    <a:pt x="100" y="13"/>
                  </a:cubicBezTo>
                  <a:cubicBezTo>
                    <a:pt x="96" y="31"/>
                    <a:pt x="96" y="31"/>
                    <a:pt x="96" y="31"/>
                  </a:cubicBezTo>
                  <a:cubicBezTo>
                    <a:pt x="87" y="34"/>
                    <a:pt x="79" y="38"/>
                    <a:pt x="71" y="43"/>
                  </a:cubicBezTo>
                  <a:cubicBezTo>
                    <a:pt x="55" y="35"/>
                    <a:pt x="55" y="35"/>
                    <a:pt x="55" y="35"/>
                  </a:cubicBezTo>
                  <a:cubicBezTo>
                    <a:pt x="53" y="34"/>
                    <a:pt x="51" y="34"/>
                    <a:pt x="48" y="34"/>
                  </a:cubicBezTo>
                  <a:cubicBezTo>
                    <a:pt x="44" y="34"/>
                    <a:pt x="40" y="36"/>
                    <a:pt x="37" y="39"/>
                  </a:cubicBezTo>
                  <a:cubicBezTo>
                    <a:pt x="30" y="46"/>
                    <a:pt x="23" y="55"/>
                    <a:pt x="18" y="63"/>
                  </a:cubicBezTo>
                  <a:cubicBezTo>
                    <a:pt x="15" y="69"/>
                    <a:pt x="15" y="76"/>
                    <a:pt x="19" y="82"/>
                  </a:cubicBezTo>
                  <a:cubicBezTo>
                    <a:pt x="30" y="96"/>
                    <a:pt x="30" y="96"/>
                    <a:pt x="30" y="96"/>
                  </a:cubicBezTo>
                  <a:cubicBezTo>
                    <a:pt x="28" y="104"/>
                    <a:pt x="26" y="112"/>
                    <a:pt x="25" y="120"/>
                  </a:cubicBezTo>
                  <a:cubicBezTo>
                    <a:pt x="10" y="128"/>
                    <a:pt x="10" y="128"/>
                    <a:pt x="10" y="128"/>
                  </a:cubicBezTo>
                  <a:cubicBezTo>
                    <a:pt x="4" y="131"/>
                    <a:pt x="0" y="137"/>
                    <a:pt x="1" y="144"/>
                  </a:cubicBezTo>
                  <a:cubicBezTo>
                    <a:pt x="2" y="155"/>
                    <a:pt x="5" y="165"/>
                    <a:pt x="9" y="176"/>
                  </a:cubicBezTo>
                  <a:cubicBezTo>
                    <a:pt x="11" y="182"/>
                    <a:pt x="17" y="186"/>
                    <a:pt x="24" y="186"/>
                  </a:cubicBezTo>
                  <a:cubicBezTo>
                    <a:pt x="42" y="186"/>
                    <a:pt x="42" y="186"/>
                    <a:pt x="42" y="186"/>
                  </a:cubicBezTo>
                  <a:cubicBezTo>
                    <a:pt x="46" y="192"/>
                    <a:pt x="51" y="198"/>
                    <a:pt x="56" y="203"/>
                  </a:cubicBezTo>
                  <a:cubicBezTo>
                    <a:pt x="52" y="220"/>
                    <a:pt x="52" y="220"/>
                    <a:pt x="52" y="220"/>
                  </a:cubicBezTo>
                  <a:cubicBezTo>
                    <a:pt x="51" y="227"/>
                    <a:pt x="54" y="234"/>
                    <a:pt x="59" y="237"/>
                  </a:cubicBezTo>
                  <a:cubicBezTo>
                    <a:pt x="69" y="243"/>
                    <a:pt x="79" y="248"/>
                    <a:pt x="89" y="251"/>
                  </a:cubicBezTo>
                  <a:cubicBezTo>
                    <a:pt x="91" y="252"/>
                    <a:pt x="93" y="252"/>
                    <a:pt x="94" y="252"/>
                  </a:cubicBezTo>
                  <a:cubicBezTo>
                    <a:pt x="99" y="252"/>
                    <a:pt x="104" y="250"/>
                    <a:pt x="107" y="246"/>
                  </a:cubicBezTo>
                  <a:cubicBezTo>
                    <a:pt x="119" y="232"/>
                    <a:pt x="119" y="232"/>
                    <a:pt x="119" y="232"/>
                  </a:cubicBezTo>
                  <a:cubicBezTo>
                    <a:pt x="122" y="233"/>
                    <a:pt x="125" y="233"/>
                    <a:pt x="129" y="233"/>
                  </a:cubicBezTo>
                  <a:cubicBezTo>
                    <a:pt x="132" y="233"/>
                    <a:pt x="136" y="233"/>
                    <a:pt x="139" y="232"/>
                  </a:cubicBezTo>
                  <a:cubicBezTo>
                    <a:pt x="151" y="246"/>
                    <a:pt x="151" y="246"/>
                    <a:pt x="151" y="246"/>
                  </a:cubicBezTo>
                  <a:cubicBezTo>
                    <a:pt x="154" y="250"/>
                    <a:pt x="159" y="252"/>
                    <a:pt x="164" y="252"/>
                  </a:cubicBezTo>
                  <a:cubicBezTo>
                    <a:pt x="165" y="252"/>
                    <a:pt x="167" y="252"/>
                    <a:pt x="168" y="251"/>
                  </a:cubicBezTo>
                  <a:cubicBezTo>
                    <a:pt x="179" y="248"/>
                    <a:pt x="189" y="243"/>
                    <a:pt x="198" y="237"/>
                  </a:cubicBezTo>
                  <a:cubicBezTo>
                    <a:pt x="204" y="234"/>
                    <a:pt x="207" y="227"/>
                    <a:pt x="206" y="220"/>
                  </a:cubicBezTo>
                  <a:cubicBezTo>
                    <a:pt x="202" y="203"/>
                    <a:pt x="202" y="203"/>
                    <a:pt x="202" y="203"/>
                  </a:cubicBezTo>
                  <a:cubicBezTo>
                    <a:pt x="207" y="198"/>
                    <a:pt x="212" y="192"/>
                    <a:pt x="216" y="186"/>
                  </a:cubicBezTo>
                  <a:cubicBezTo>
                    <a:pt x="234" y="186"/>
                    <a:pt x="234" y="186"/>
                    <a:pt x="234" y="186"/>
                  </a:cubicBezTo>
                  <a:cubicBezTo>
                    <a:pt x="241" y="186"/>
                    <a:pt x="247" y="182"/>
                    <a:pt x="249" y="176"/>
                  </a:cubicBezTo>
                  <a:cubicBezTo>
                    <a:pt x="253" y="166"/>
                    <a:pt x="256" y="155"/>
                    <a:pt x="257" y="144"/>
                  </a:cubicBezTo>
                  <a:cubicBezTo>
                    <a:pt x="258" y="137"/>
                    <a:pt x="254" y="131"/>
                    <a:pt x="248" y="128"/>
                  </a:cubicBezTo>
                  <a:close/>
                  <a:moveTo>
                    <a:pt x="185" y="62"/>
                  </a:moveTo>
                  <a:cubicBezTo>
                    <a:pt x="210" y="50"/>
                    <a:pt x="210" y="50"/>
                    <a:pt x="210" y="50"/>
                  </a:cubicBezTo>
                  <a:cubicBezTo>
                    <a:pt x="216" y="57"/>
                    <a:pt x="221" y="64"/>
                    <a:pt x="226" y="72"/>
                  </a:cubicBezTo>
                  <a:cubicBezTo>
                    <a:pt x="216" y="84"/>
                    <a:pt x="216" y="84"/>
                    <a:pt x="216" y="84"/>
                  </a:cubicBezTo>
                  <a:cubicBezTo>
                    <a:pt x="215" y="82"/>
                    <a:pt x="214" y="80"/>
                    <a:pt x="213" y="78"/>
                  </a:cubicBezTo>
                  <a:cubicBezTo>
                    <a:pt x="212" y="76"/>
                    <a:pt x="208" y="75"/>
                    <a:pt x="206" y="76"/>
                  </a:cubicBezTo>
                  <a:cubicBezTo>
                    <a:pt x="203" y="78"/>
                    <a:pt x="202" y="81"/>
                    <a:pt x="204" y="84"/>
                  </a:cubicBezTo>
                  <a:cubicBezTo>
                    <a:pt x="210" y="95"/>
                    <a:pt x="214" y="106"/>
                    <a:pt x="216" y="119"/>
                  </a:cubicBezTo>
                  <a:cubicBezTo>
                    <a:pt x="221" y="167"/>
                    <a:pt x="187" y="210"/>
                    <a:pt x="139" y="216"/>
                  </a:cubicBezTo>
                  <a:cubicBezTo>
                    <a:pt x="116" y="218"/>
                    <a:pt x="93" y="212"/>
                    <a:pt x="75" y="197"/>
                  </a:cubicBezTo>
                  <a:cubicBezTo>
                    <a:pt x="56" y="183"/>
                    <a:pt x="45" y="162"/>
                    <a:pt x="42" y="139"/>
                  </a:cubicBezTo>
                  <a:cubicBezTo>
                    <a:pt x="40" y="115"/>
                    <a:pt x="46" y="93"/>
                    <a:pt x="61" y="74"/>
                  </a:cubicBezTo>
                  <a:cubicBezTo>
                    <a:pt x="65" y="69"/>
                    <a:pt x="70" y="64"/>
                    <a:pt x="76" y="60"/>
                  </a:cubicBezTo>
                  <a:cubicBezTo>
                    <a:pt x="76" y="59"/>
                    <a:pt x="76" y="59"/>
                    <a:pt x="76" y="59"/>
                  </a:cubicBezTo>
                  <a:cubicBezTo>
                    <a:pt x="77" y="59"/>
                    <a:pt x="77" y="58"/>
                    <a:pt x="78" y="58"/>
                  </a:cubicBezTo>
                  <a:cubicBezTo>
                    <a:pt x="87" y="51"/>
                    <a:pt x="98" y="47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cubicBezTo>
                    <a:pt x="112" y="43"/>
                    <a:pt x="116" y="42"/>
                    <a:pt x="119" y="42"/>
                  </a:cubicBezTo>
                  <a:cubicBezTo>
                    <a:pt x="129" y="41"/>
                    <a:pt x="139" y="42"/>
                    <a:pt x="149" y="44"/>
                  </a:cubicBezTo>
                  <a:cubicBezTo>
                    <a:pt x="149" y="44"/>
                    <a:pt x="149" y="44"/>
                    <a:pt x="149" y="44"/>
                  </a:cubicBezTo>
                  <a:cubicBezTo>
                    <a:pt x="162" y="47"/>
                    <a:pt x="174" y="53"/>
                    <a:pt x="185" y="62"/>
                  </a:cubicBezTo>
                  <a:close/>
                  <a:moveTo>
                    <a:pt x="116" y="17"/>
                  </a:moveTo>
                  <a:cubicBezTo>
                    <a:pt x="120" y="16"/>
                    <a:pt x="124" y="16"/>
                    <a:pt x="129" y="16"/>
                  </a:cubicBezTo>
                  <a:cubicBezTo>
                    <a:pt x="133" y="16"/>
                    <a:pt x="138" y="16"/>
                    <a:pt x="142" y="17"/>
                  </a:cubicBezTo>
                  <a:cubicBezTo>
                    <a:pt x="146" y="32"/>
                    <a:pt x="146" y="32"/>
                    <a:pt x="146" y="32"/>
                  </a:cubicBezTo>
                  <a:cubicBezTo>
                    <a:pt x="137" y="31"/>
                    <a:pt x="127" y="30"/>
                    <a:pt x="118" y="31"/>
                  </a:cubicBezTo>
                  <a:cubicBezTo>
                    <a:pt x="116" y="32"/>
                    <a:pt x="114" y="32"/>
                    <a:pt x="112" y="32"/>
                  </a:cubicBezTo>
                  <a:lnTo>
                    <a:pt x="116" y="17"/>
                  </a:lnTo>
                  <a:close/>
                  <a:moveTo>
                    <a:pt x="48" y="50"/>
                  </a:moveTo>
                  <a:cubicBezTo>
                    <a:pt x="63" y="57"/>
                    <a:pt x="63" y="57"/>
                    <a:pt x="63" y="57"/>
                  </a:cubicBezTo>
                  <a:cubicBezTo>
                    <a:pt x="59" y="60"/>
                    <a:pt x="55" y="64"/>
                    <a:pt x="52" y="68"/>
                  </a:cubicBezTo>
                  <a:cubicBezTo>
                    <a:pt x="48" y="73"/>
                    <a:pt x="45" y="78"/>
                    <a:pt x="42" y="84"/>
                  </a:cubicBezTo>
                  <a:cubicBezTo>
                    <a:pt x="32" y="72"/>
                    <a:pt x="32" y="72"/>
                    <a:pt x="32" y="72"/>
                  </a:cubicBezTo>
                  <a:cubicBezTo>
                    <a:pt x="36" y="64"/>
                    <a:pt x="42" y="57"/>
                    <a:pt x="48" y="50"/>
                  </a:cubicBezTo>
                  <a:close/>
                  <a:moveTo>
                    <a:pt x="17" y="142"/>
                  </a:moveTo>
                  <a:cubicBezTo>
                    <a:pt x="31" y="135"/>
                    <a:pt x="31" y="135"/>
                    <a:pt x="31" y="135"/>
                  </a:cubicBezTo>
                  <a:cubicBezTo>
                    <a:pt x="31" y="137"/>
                    <a:pt x="31" y="138"/>
                    <a:pt x="32" y="140"/>
                  </a:cubicBezTo>
                  <a:cubicBezTo>
                    <a:pt x="33" y="150"/>
                    <a:pt x="36" y="161"/>
                    <a:pt x="40" y="170"/>
                  </a:cubicBezTo>
                  <a:cubicBezTo>
                    <a:pt x="24" y="170"/>
                    <a:pt x="24" y="170"/>
                    <a:pt x="24" y="170"/>
                  </a:cubicBezTo>
                  <a:cubicBezTo>
                    <a:pt x="21" y="161"/>
                    <a:pt x="18" y="152"/>
                    <a:pt x="17" y="142"/>
                  </a:cubicBezTo>
                  <a:close/>
                  <a:moveTo>
                    <a:pt x="68" y="224"/>
                  </a:moveTo>
                  <a:cubicBezTo>
                    <a:pt x="71" y="208"/>
                    <a:pt x="71" y="208"/>
                    <a:pt x="71" y="208"/>
                  </a:cubicBezTo>
                  <a:cubicBezTo>
                    <a:pt x="82" y="216"/>
                    <a:pt x="93" y="221"/>
                    <a:pt x="105" y="224"/>
                  </a:cubicBezTo>
                  <a:cubicBezTo>
                    <a:pt x="94" y="236"/>
                    <a:pt x="94" y="236"/>
                    <a:pt x="94" y="236"/>
                  </a:cubicBezTo>
                  <a:cubicBezTo>
                    <a:pt x="85" y="233"/>
                    <a:pt x="76" y="229"/>
                    <a:pt x="68" y="224"/>
                  </a:cubicBezTo>
                  <a:close/>
                  <a:moveTo>
                    <a:pt x="164" y="236"/>
                  </a:moveTo>
                  <a:cubicBezTo>
                    <a:pt x="153" y="224"/>
                    <a:pt x="153" y="224"/>
                    <a:pt x="153" y="224"/>
                  </a:cubicBezTo>
                  <a:cubicBezTo>
                    <a:pt x="166" y="221"/>
                    <a:pt x="177" y="215"/>
                    <a:pt x="186" y="208"/>
                  </a:cubicBezTo>
                  <a:cubicBezTo>
                    <a:pt x="190" y="224"/>
                    <a:pt x="190" y="224"/>
                    <a:pt x="190" y="224"/>
                  </a:cubicBezTo>
                  <a:cubicBezTo>
                    <a:pt x="182" y="229"/>
                    <a:pt x="173" y="233"/>
                    <a:pt x="164" y="236"/>
                  </a:cubicBezTo>
                  <a:close/>
                  <a:moveTo>
                    <a:pt x="234" y="170"/>
                  </a:moveTo>
                  <a:cubicBezTo>
                    <a:pt x="218" y="170"/>
                    <a:pt x="218" y="170"/>
                    <a:pt x="218" y="170"/>
                  </a:cubicBezTo>
                  <a:cubicBezTo>
                    <a:pt x="223" y="159"/>
                    <a:pt x="226" y="148"/>
                    <a:pt x="227" y="135"/>
                  </a:cubicBezTo>
                  <a:cubicBezTo>
                    <a:pt x="241" y="142"/>
                    <a:pt x="241" y="142"/>
                    <a:pt x="241" y="142"/>
                  </a:cubicBezTo>
                  <a:cubicBezTo>
                    <a:pt x="240" y="152"/>
                    <a:pt x="237" y="161"/>
                    <a:pt x="234" y="17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>
                <a:latin typeface="+mj-lt"/>
              </a:endParaRPr>
            </a:p>
          </p:txBody>
        </p:sp>
        <p:sp>
          <p:nvSpPr>
            <p:cNvPr id="21" name="Freeform 7"/>
            <p:cNvSpPr>
              <a:spLocks/>
            </p:cNvSpPr>
            <p:nvPr/>
          </p:nvSpPr>
          <p:spPr bwMode="auto">
            <a:xfrm>
              <a:off x="3659" y="1986"/>
              <a:ext cx="247" cy="293"/>
            </a:xfrm>
            <a:custGeom>
              <a:avLst/>
              <a:gdLst>
                <a:gd name="T0" fmla="*/ 0 w 103"/>
                <a:gd name="T1" fmla="*/ 75 h 123"/>
                <a:gd name="T2" fmla="*/ 16 w 103"/>
                <a:gd name="T3" fmla="*/ 121 h 123"/>
                <a:gd name="T4" fmla="*/ 21 w 103"/>
                <a:gd name="T5" fmla="*/ 123 h 123"/>
                <a:gd name="T6" fmla="*/ 24 w 103"/>
                <a:gd name="T7" fmla="*/ 122 h 123"/>
                <a:gd name="T8" fmla="*/ 25 w 103"/>
                <a:gd name="T9" fmla="*/ 115 h 123"/>
                <a:gd name="T10" fmla="*/ 11 w 103"/>
                <a:gd name="T11" fmla="*/ 75 h 123"/>
                <a:gd name="T12" fmla="*/ 75 w 103"/>
                <a:gd name="T13" fmla="*/ 11 h 123"/>
                <a:gd name="T14" fmla="*/ 95 w 103"/>
                <a:gd name="T15" fmla="*/ 14 h 123"/>
                <a:gd name="T16" fmla="*/ 102 w 103"/>
                <a:gd name="T17" fmla="*/ 11 h 123"/>
                <a:gd name="T18" fmla="*/ 98 w 103"/>
                <a:gd name="T19" fmla="*/ 4 h 123"/>
                <a:gd name="T20" fmla="*/ 75 w 103"/>
                <a:gd name="T21" fmla="*/ 0 h 123"/>
                <a:gd name="T22" fmla="*/ 0 w 103"/>
                <a:gd name="T23" fmla="*/ 75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3" h="123">
                  <a:moveTo>
                    <a:pt x="0" y="75"/>
                  </a:moveTo>
                  <a:cubicBezTo>
                    <a:pt x="0" y="92"/>
                    <a:pt x="6" y="108"/>
                    <a:pt x="16" y="121"/>
                  </a:cubicBezTo>
                  <a:cubicBezTo>
                    <a:pt x="18" y="123"/>
                    <a:pt x="19" y="123"/>
                    <a:pt x="21" y="123"/>
                  </a:cubicBezTo>
                  <a:cubicBezTo>
                    <a:pt x="22" y="123"/>
                    <a:pt x="23" y="123"/>
                    <a:pt x="24" y="122"/>
                  </a:cubicBezTo>
                  <a:cubicBezTo>
                    <a:pt x="26" y="120"/>
                    <a:pt x="27" y="117"/>
                    <a:pt x="25" y="115"/>
                  </a:cubicBezTo>
                  <a:cubicBezTo>
                    <a:pt x="16" y="103"/>
                    <a:pt x="11" y="89"/>
                    <a:pt x="11" y="75"/>
                  </a:cubicBezTo>
                  <a:cubicBezTo>
                    <a:pt x="11" y="40"/>
                    <a:pt x="40" y="11"/>
                    <a:pt x="75" y="11"/>
                  </a:cubicBezTo>
                  <a:cubicBezTo>
                    <a:pt x="82" y="11"/>
                    <a:pt x="89" y="12"/>
                    <a:pt x="95" y="14"/>
                  </a:cubicBezTo>
                  <a:cubicBezTo>
                    <a:pt x="98" y="15"/>
                    <a:pt x="101" y="13"/>
                    <a:pt x="102" y="11"/>
                  </a:cubicBezTo>
                  <a:cubicBezTo>
                    <a:pt x="103" y="8"/>
                    <a:pt x="101" y="5"/>
                    <a:pt x="98" y="4"/>
                  </a:cubicBezTo>
                  <a:cubicBezTo>
                    <a:pt x="91" y="1"/>
                    <a:pt x="83" y="0"/>
                    <a:pt x="75" y="0"/>
                  </a:cubicBezTo>
                  <a:cubicBezTo>
                    <a:pt x="34" y="0"/>
                    <a:pt x="0" y="34"/>
                    <a:pt x="0" y="7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>
                <a:latin typeface="+mj-lt"/>
              </a:endParaRPr>
            </a:p>
          </p:txBody>
        </p:sp>
        <p:sp>
          <p:nvSpPr>
            <p:cNvPr id="22" name="Freeform 8"/>
            <p:cNvSpPr>
              <a:spLocks/>
            </p:cNvSpPr>
            <p:nvPr/>
          </p:nvSpPr>
          <p:spPr bwMode="auto">
            <a:xfrm>
              <a:off x="3748" y="2040"/>
              <a:ext cx="270" cy="304"/>
            </a:xfrm>
            <a:custGeom>
              <a:avLst/>
              <a:gdLst>
                <a:gd name="T0" fmla="*/ 102 w 113"/>
                <a:gd name="T1" fmla="*/ 52 h 127"/>
                <a:gd name="T2" fmla="*/ 38 w 113"/>
                <a:gd name="T3" fmla="*/ 116 h 127"/>
                <a:gd name="T4" fmla="*/ 9 w 113"/>
                <a:gd name="T5" fmla="*/ 109 h 127"/>
                <a:gd name="T6" fmla="*/ 2 w 113"/>
                <a:gd name="T7" fmla="*/ 111 h 127"/>
                <a:gd name="T8" fmla="*/ 4 w 113"/>
                <a:gd name="T9" fmla="*/ 118 h 127"/>
                <a:gd name="T10" fmla="*/ 38 w 113"/>
                <a:gd name="T11" fmla="*/ 127 h 127"/>
                <a:gd name="T12" fmla="*/ 113 w 113"/>
                <a:gd name="T13" fmla="*/ 52 h 127"/>
                <a:gd name="T14" fmla="*/ 94 w 113"/>
                <a:gd name="T15" fmla="*/ 2 h 127"/>
                <a:gd name="T16" fmla="*/ 87 w 113"/>
                <a:gd name="T17" fmla="*/ 2 h 127"/>
                <a:gd name="T18" fmla="*/ 86 w 113"/>
                <a:gd name="T19" fmla="*/ 10 h 127"/>
                <a:gd name="T20" fmla="*/ 102 w 113"/>
                <a:gd name="T21" fmla="*/ 52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3" h="127">
                  <a:moveTo>
                    <a:pt x="102" y="52"/>
                  </a:moveTo>
                  <a:cubicBezTo>
                    <a:pt x="102" y="87"/>
                    <a:pt x="73" y="116"/>
                    <a:pt x="38" y="116"/>
                  </a:cubicBezTo>
                  <a:cubicBezTo>
                    <a:pt x="28" y="116"/>
                    <a:pt x="18" y="113"/>
                    <a:pt x="9" y="109"/>
                  </a:cubicBezTo>
                  <a:cubicBezTo>
                    <a:pt x="6" y="108"/>
                    <a:pt x="3" y="109"/>
                    <a:pt x="2" y="111"/>
                  </a:cubicBezTo>
                  <a:cubicBezTo>
                    <a:pt x="0" y="114"/>
                    <a:pt x="1" y="117"/>
                    <a:pt x="4" y="118"/>
                  </a:cubicBezTo>
                  <a:cubicBezTo>
                    <a:pt x="15" y="124"/>
                    <a:pt x="26" y="127"/>
                    <a:pt x="38" y="127"/>
                  </a:cubicBezTo>
                  <a:cubicBezTo>
                    <a:pt x="79" y="127"/>
                    <a:pt x="113" y="93"/>
                    <a:pt x="113" y="52"/>
                  </a:cubicBezTo>
                  <a:cubicBezTo>
                    <a:pt x="113" y="34"/>
                    <a:pt x="106" y="16"/>
                    <a:pt x="94" y="2"/>
                  </a:cubicBezTo>
                  <a:cubicBezTo>
                    <a:pt x="92" y="0"/>
                    <a:pt x="89" y="0"/>
                    <a:pt x="87" y="2"/>
                  </a:cubicBezTo>
                  <a:cubicBezTo>
                    <a:pt x="84" y="4"/>
                    <a:pt x="84" y="7"/>
                    <a:pt x="86" y="10"/>
                  </a:cubicBezTo>
                  <a:cubicBezTo>
                    <a:pt x="96" y="21"/>
                    <a:pt x="102" y="36"/>
                    <a:pt x="102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>
                <a:latin typeface="+mj-lt"/>
              </a:endParaRPr>
            </a:p>
          </p:txBody>
        </p:sp>
      </p:grpSp>
      <p:sp>
        <p:nvSpPr>
          <p:cNvPr id="23" name="Right Arrow 22"/>
          <p:cNvSpPr/>
          <p:nvPr/>
        </p:nvSpPr>
        <p:spPr>
          <a:xfrm rot="20420322">
            <a:off x="5409848" y="3196076"/>
            <a:ext cx="652762" cy="259556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4151720" y="3355216"/>
            <a:ext cx="10188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  <a:latin typeface="Century Gothic" panose="020B0502020202020204" pitchFamily="34" charset="0"/>
              </a:rPr>
              <a:t>{}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158699" y="3268802"/>
            <a:ext cx="10188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  <a:latin typeface="Century Gothic" panose="020B0502020202020204" pitchFamily="34" charset="0"/>
              </a:rPr>
              <a:t>{}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158699" y="3372239"/>
            <a:ext cx="10188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  <a:latin typeface="Century Gothic" panose="020B0502020202020204" pitchFamily="34" charset="0"/>
              </a:rPr>
              <a:t>{}</a:t>
            </a:r>
          </a:p>
        </p:txBody>
      </p:sp>
      <p:grpSp>
        <p:nvGrpSpPr>
          <p:cNvPr id="27" name="Group 4"/>
          <p:cNvGrpSpPr>
            <a:grpSpLocks noChangeAspect="1"/>
          </p:cNvGrpSpPr>
          <p:nvPr/>
        </p:nvGrpSpPr>
        <p:grpSpPr bwMode="auto">
          <a:xfrm rot="5400000">
            <a:off x="8724566" y="3159270"/>
            <a:ext cx="776478" cy="763840"/>
            <a:chOff x="3530" y="1857"/>
            <a:chExt cx="617" cy="602"/>
          </a:xfrm>
          <a:solidFill>
            <a:srgbClr val="006DD6"/>
          </a:solidFill>
        </p:grpSpPr>
        <p:sp>
          <p:nvSpPr>
            <p:cNvPr id="28" name="Freeform 5"/>
            <p:cNvSpPr>
              <a:spLocks noEditPoints="1"/>
            </p:cNvSpPr>
            <p:nvPr/>
          </p:nvSpPr>
          <p:spPr bwMode="auto">
            <a:xfrm>
              <a:off x="3717" y="2040"/>
              <a:ext cx="244" cy="247"/>
            </a:xfrm>
            <a:custGeom>
              <a:avLst/>
              <a:gdLst>
                <a:gd name="T0" fmla="*/ 0 w 102"/>
                <a:gd name="T1" fmla="*/ 52 h 103"/>
                <a:gd name="T2" fmla="*/ 51 w 102"/>
                <a:gd name="T3" fmla="*/ 103 h 103"/>
                <a:gd name="T4" fmla="*/ 102 w 102"/>
                <a:gd name="T5" fmla="*/ 52 h 103"/>
                <a:gd name="T6" fmla="*/ 51 w 102"/>
                <a:gd name="T7" fmla="*/ 0 h 103"/>
                <a:gd name="T8" fmla="*/ 0 w 102"/>
                <a:gd name="T9" fmla="*/ 52 h 103"/>
                <a:gd name="T10" fmla="*/ 86 w 102"/>
                <a:gd name="T11" fmla="*/ 52 h 103"/>
                <a:gd name="T12" fmla="*/ 51 w 102"/>
                <a:gd name="T13" fmla="*/ 87 h 103"/>
                <a:gd name="T14" fmla="*/ 16 w 102"/>
                <a:gd name="T15" fmla="*/ 52 h 103"/>
                <a:gd name="T16" fmla="*/ 51 w 102"/>
                <a:gd name="T17" fmla="*/ 17 h 103"/>
                <a:gd name="T18" fmla="*/ 86 w 102"/>
                <a:gd name="T19" fmla="*/ 52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2" h="103">
                  <a:moveTo>
                    <a:pt x="0" y="52"/>
                  </a:moveTo>
                  <a:cubicBezTo>
                    <a:pt x="0" y="80"/>
                    <a:pt x="23" y="103"/>
                    <a:pt x="51" y="103"/>
                  </a:cubicBezTo>
                  <a:cubicBezTo>
                    <a:pt x="79" y="103"/>
                    <a:pt x="102" y="80"/>
                    <a:pt x="102" y="52"/>
                  </a:cubicBezTo>
                  <a:cubicBezTo>
                    <a:pt x="102" y="23"/>
                    <a:pt x="79" y="0"/>
                    <a:pt x="51" y="0"/>
                  </a:cubicBezTo>
                  <a:cubicBezTo>
                    <a:pt x="23" y="0"/>
                    <a:pt x="0" y="23"/>
                    <a:pt x="0" y="52"/>
                  </a:cubicBezTo>
                  <a:close/>
                  <a:moveTo>
                    <a:pt x="86" y="52"/>
                  </a:moveTo>
                  <a:cubicBezTo>
                    <a:pt x="86" y="71"/>
                    <a:pt x="70" y="87"/>
                    <a:pt x="51" y="87"/>
                  </a:cubicBezTo>
                  <a:cubicBezTo>
                    <a:pt x="31" y="87"/>
                    <a:pt x="16" y="71"/>
                    <a:pt x="16" y="52"/>
                  </a:cubicBezTo>
                  <a:cubicBezTo>
                    <a:pt x="16" y="32"/>
                    <a:pt x="31" y="17"/>
                    <a:pt x="51" y="17"/>
                  </a:cubicBezTo>
                  <a:cubicBezTo>
                    <a:pt x="70" y="17"/>
                    <a:pt x="86" y="32"/>
                    <a:pt x="86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>
                <a:latin typeface="+mj-lt"/>
              </a:endParaRPr>
            </a:p>
          </p:txBody>
        </p:sp>
        <p:sp>
          <p:nvSpPr>
            <p:cNvPr id="29" name="Freeform 6"/>
            <p:cNvSpPr>
              <a:spLocks noEditPoints="1"/>
            </p:cNvSpPr>
            <p:nvPr/>
          </p:nvSpPr>
          <p:spPr bwMode="auto">
            <a:xfrm>
              <a:off x="3530" y="1857"/>
              <a:ext cx="617" cy="602"/>
            </a:xfrm>
            <a:custGeom>
              <a:avLst/>
              <a:gdLst>
                <a:gd name="T0" fmla="*/ 233 w 258"/>
                <a:gd name="T1" fmla="*/ 120 h 252"/>
                <a:gd name="T2" fmla="*/ 239 w 258"/>
                <a:gd name="T3" fmla="*/ 82 h 252"/>
                <a:gd name="T4" fmla="*/ 221 w 258"/>
                <a:gd name="T5" fmla="*/ 39 h 252"/>
                <a:gd name="T6" fmla="*/ 203 w 258"/>
                <a:gd name="T7" fmla="*/ 35 h 252"/>
                <a:gd name="T8" fmla="*/ 162 w 258"/>
                <a:gd name="T9" fmla="*/ 31 h 252"/>
                <a:gd name="T10" fmla="*/ 144 w 258"/>
                <a:gd name="T11" fmla="*/ 1 h 252"/>
                <a:gd name="T12" fmla="*/ 114 w 258"/>
                <a:gd name="T13" fmla="*/ 1 h 252"/>
                <a:gd name="T14" fmla="*/ 96 w 258"/>
                <a:gd name="T15" fmla="*/ 31 h 252"/>
                <a:gd name="T16" fmla="*/ 55 w 258"/>
                <a:gd name="T17" fmla="*/ 35 h 252"/>
                <a:gd name="T18" fmla="*/ 37 w 258"/>
                <a:gd name="T19" fmla="*/ 39 h 252"/>
                <a:gd name="T20" fmla="*/ 19 w 258"/>
                <a:gd name="T21" fmla="*/ 82 h 252"/>
                <a:gd name="T22" fmla="*/ 25 w 258"/>
                <a:gd name="T23" fmla="*/ 120 h 252"/>
                <a:gd name="T24" fmla="*/ 1 w 258"/>
                <a:gd name="T25" fmla="*/ 144 h 252"/>
                <a:gd name="T26" fmla="*/ 24 w 258"/>
                <a:gd name="T27" fmla="*/ 186 h 252"/>
                <a:gd name="T28" fmla="*/ 56 w 258"/>
                <a:gd name="T29" fmla="*/ 203 h 252"/>
                <a:gd name="T30" fmla="*/ 59 w 258"/>
                <a:gd name="T31" fmla="*/ 237 h 252"/>
                <a:gd name="T32" fmla="*/ 94 w 258"/>
                <a:gd name="T33" fmla="*/ 252 h 252"/>
                <a:gd name="T34" fmla="*/ 119 w 258"/>
                <a:gd name="T35" fmla="*/ 232 h 252"/>
                <a:gd name="T36" fmla="*/ 139 w 258"/>
                <a:gd name="T37" fmla="*/ 232 h 252"/>
                <a:gd name="T38" fmla="*/ 164 w 258"/>
                <a:gd name="T39" fmla="*/ 252 h 252"/>
                <a:gd name="T40" fmla="*/ 198 w 258"/>
                <a:gd name="T41" fmla="*/ 237 h 252"/>
                <a:gd name="T42" fmla="*/ 202 w 258"/>
                <a:gd name="T43" fmla="*/ 203 h 252"/>
                <a:gd name="T44" fmla="*/ 234 w 258"/>
                <a:gd name="T45" fmla="*/ 186 h 252"/>
                <a:gd name="T46" fmla="*/ 257 w 258"/>
                <a:gd name="T47" fmla="*/ 144 h 252"/>
                <a:gd name="T48" fmla="*/ 185 w 258"/>
                <a:gd name="T49" fmla="*/ 62 h 252"/>
                <a:gd name="T50" fmla="*/ 226 w 258"/>
                <a:gd name="T51" fmla="*/ 72 h 252"/>
                <a:gd name="T52" fmla="*/ 213 w 258"/>
                <a:gd name="T53" fmla="*/ 78 h 252"/>
                <a:gd name="T54" fmla="*/ 204 w 258"/>
                <a:gd name="T55" fmla="*/ 84 h 252"/>
                <a:gd name="T56" fmla="*/ 139 w 258"/>
                <a:gd name="T57" fmla="*/ 216 h 252"/>
                <a:gd name="T58" fmla="*/ 42 w 258"/>
                <a:gd name="T59" fmla="*/ 139 h 252"/>
                <a:gd name="T60" fmla="*/ 76 w 258"/>
                <a:gd name="T61" fmla="*/ 60 h 252"/>
                <a:gd name="T62" fmla="*/ 78 w 258"/>
                <a:gd name="T63" fmla="*/ 58 h 252"/>
                <a:gd name="T64" fmla="*/ 109 w 258"/>
                <a:gd name="T65" fmla="*/ 44 h 252"/>
                <a:gd name="T66" fmla="*/ 149 w 258"/>
                <a:gd name="T67" fmla="*/ 44 h 252"/>
                <a:gd name="T68" fmla="*/ 185 w 258"/>
                <a:gd name="T69" fmla="*/ 62 h 252"/>
                <a:gd name="T70" fmla="*/ 129 w 258"/>
                <a:gd name="T71" fmla="*/ 16 h 252"/>
                <a:gd name="T72" fmla="*/ 146 w 258"/>
                <a:gd name="T73" fmla="*/ 32 h 252"/>
                <a:gd name="T74" fmla="*/ 112 w 258"/>
                <a:gd name="T75" fmla="*/ 32 h 252"/>
                <a:gd name="T76" fmla="*/ 48 w 258"/>
                <a:gd name="T77" fmla="*/ 50 h 252"/>
                <a:gd name="T78" fmla="*/ 52 w 258"/>
                <a:gd name="T79" fmla="*/ 68 h 252"/>
                <a:gd name="T80" fmla="*/ 32 w 258"/>
                <a:gd name="T81" fmla="*/ 72 h 252"/>
                <a:gd name="T82" fmla="*/ 17 w 258"/>
                <a:gd name="T83" fmla="*/ 142 h 252"/>
                <a:gd name="T84" fmla="*/ 32 w 258"/>
                <a:gd name="T85" fmla="*/ 140 h 252"/>
                <a:gd name="T86" fmla="*/ 24 w 258"/>
                <a:gd name="T87" fmla="*/ 170 h 252"/>
                <a:gd name="T88" fmla="*/ 68 w 258"/>
                <a:gd name="T89" fmla="*/ 224 h 252"/>
                <a:gd name="T90" fmla="*/ 105 w 258"/>
                <a:gd name="T91" fmla="*/ 224 h 252"/>
                <a:gd name="T92" fmla="*/ 68 w 258"/>
                <a:gd name="T93" fmla="*/ 224 h 252"/>
                <a:gd name="T94" fmla="*/ 153 w 258"/>
                <a:gd name="T95" fmla="*/ 224 h 252"/>
                <a:gd name="T96" fmla="*/ 190 w 258"/>
                <a:gd name="T97" fmla="*/ 224 h 252"/>
                <a:gd name="T98" fmla="*/ 234 w 258"/>
                <a:gd name="T99" fmla="*/ 170 h 252"/>
                <a:gd name="T100" fmla="*/ 227 w 258"/>
                <a:gd name="T101" fmla="*/ 135 h 252"/>
                <a:gd name="T102" fmla="*/ 234 w 258"/>
                <a:gd name="T103" fmla="*/ 170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8" h="252">
                  <a:moveTo>
                    <a:pt x="248" y="128"/>
                  </a:moveTo>
                  <a:cubicBezTo>
                    <a:pt x="233" y="120"/>
                    <a:pt x="233" y="120"/>
                    <a:pt x="233" y="120"/>
                  </a:cubicBezTo>
                  <a:cubicBezTo>
                    <a:pt x="232" y="112"/>
                    <a:pt x="230" y="104"/>
                    <a:pt x="228" y="96"/>
                  </a:cubicBezTo>
                  <a:cubicBezTo>
                    <a:pt x="239" y="82"/>
                    <a:pt x="239" y="82"/>
                    <a:pt x="239" y="82"/>
                  </a:cubicBezTo>
                  <a:cubicBezTo>
                    <a:pt x="243" y="76"/>
                    <a:pt x="243" y="69"/>
                    <a:pt x="240" y="63"/>
                  </a:cubicBezTo>
                  <a:cubicBezTo>
                    <a:pt x="235" y="55"/>
                    <a:pt x="228" y="46"/>
                    <a:pt x="221" y="39"/>
                  </a:cubicBezTo>
                  <a:cubicBezTo>
                    <a:pt x="218" y="36"/>
                    <a:pt x="214" y="34"/>
                    <a:pt x="210" y="34"/>
                  </a:cubicBezTo>
                  <a:cubicBezTo>
                    <a:pt x="207" y="34"/>
                    <a:pt x="205" y="34"/>
                    <a:pt x="203" y="35"/>
                  </a:cubicBezTo>
                  <a:cubicBezTo>
                    <a:pt x="187" y="43"/>
                    <a:pt x="187" y="43"/>
                    <a:pt x="187" y="43"/>
                  </a:cubicBezTo>
                  <a:cubicBezTo>
                    <a:pt x="179" y="38"/>
                    <a:pt x="171" y="34"/>
                    <a:pt x="162" y="31"/>
                  </a:cubicBezTo>
                  <a:cubicBezTo>
                    <a:pt x="158" y="13"/>
                    <a:pt x="158" y="13"/>
                    <a:pt x="158" y="13"/>
                  </a:cubicBezTo>
                  <a:cubicBezTo>
                    <a:pt x="156" y="7"/>
                    <a:pt x="151" y="2"/>
                    <a:pt x="144" y="1"/>
                  </a:cubicBezTo>
                  <a:cubicBezTo>
                    <a:pt x="139" y="0"/>
                    <a:pt x="134" y="0"/>
                    <a:pt x="129" y="0"/>
                  </a:cubicBezTo>
                  <a:cubicBezTo>
                    <a:pt x="124" y="0"/>
                    <a:pt x="119" y="0"/>
                    <a:pt x="114" y="1"/>
                  </a:cubicBezTo>
                  <a:cubicBezTo>
                    <a:pt x="107" y="2"/>
                    <a:pt x="102" y="7"/>
                    <a:pt x="100" y="13"/>
                  </a:cubicBezTo>
                  <a:cubicBezTo>
                    <a:pt x="96" y="31"/>
                    <a:pt x="96" y="31"/>
                    <a:pt x="96" y="31"/>
                  </a:cubicBezTo>
                  <a:cubicBezTo>
                    <a:pt x="87" y="34"/>
                    <a:pt x="79" y="38"/>
                    <a:pt x="71" y="43"/>
                  </a:cubicBezTo>
                  <a:cubicBezTo>
                    <a:pt x="55" y="35"/>
                    <a:pt x="55" y="35"/>
                    <a:pt x="55" y="35"/>
                  </a:cubicBezTo>
                  <a:cubicBezTo>
                    <a:pt x="53" y="34"/>
                    <a:pt x="51" y="34"/>
                    <a:pt x="48" y="34"/>
                  </a:cubicBezTo>
                  <a:cubicBezTo>
                    <a:pt x="44" y="34"/>
                    <a:pt x="40" y="36"/>
                    <a:pt x="37" y="39"/>
                  </a:cubicBezTo>
                  <a:cubicBezTo>
                    <a:pt x="30" y="46"/>
                    <a:pt x="23" y="55"/>
                    <a:pt x="18" y="63"/>
                  </a:cubicBezTo>
                  <a:cubicBezTo>
                    <a:pt x="15" y="69"/>
                    <a:pt x="15" y="76"/>
                    <a:pt x="19" y="82"/>
                  </a:cubicBezTo>
                  <a:cubicBezTo>
                    <a:pt x="30" y="96"/>
                    <a:pt x="30" y="96"/>
                    <a:pt x="30" y="96"/>
                  </a:cubicBezTo>
                  <a:cubicBezTo>
                    <a:pt x="28" y="104"/>
                    <a:pt x="26" y="112"/>
                    <a:pt x="25" y="120"/>
                  </a:cubicBezTo>
                  <a:cubicBezTo>
                    <a:pt x="10" y="128"/>
                    <a:pt x="10" y="128"/>
                    <a:pt x="10" y="128"/>
                  </a:cubicBezTo>
                  <a:cubicBezTo>
                    <a:pt x="4" y="131"/>
                    <a:pt x="0" y="137"/>
                    <a:pt x="1" y="144"/>
                  </a:cubicBezTo>
                  <a:cubicBezTo>
                    <a:pt x="2" y="155"/>
                    <a:pt x="5" y="165"/>
                    <a:pt x="9" y="176"/>
                  </a:cubicBezTo>
                  <a:cubicBezTo>
                    <a:pt x="11" y="182"/>
                    <a:pt x="17" y="186"/>
                    <a:pt x="24" y="186"/>
                  </a:cubicBezTo>
                  <a:cubicBezTo>
                    <a:pt x="42" y="186"/>
                    <a:pt x="42" y="186"/>
                    <a:pt x="42" y="186"/>
                  </a:cubicBezTo>
                  <a:cubicBezTo>
                    <a:pt x="46" y="192"/>
                    <a:pt x="51" y="198"/>
                    <a:pt x="56" y="203"/>
                  </a:cubicBezTo>
                  <a:cubicBezTo>
                    <a:pt x="52" y="220"/>
                    <a:pt x="52" y="220"/>
                    <a:pt x="52" y="220"/>
                  </a:cubicBezTo>
                  <a:cubicBezTo>
                    <a:pt x="51" y="227"/>
                    <a:pt x="54" y="234"/>
                    <a:pt x="59" y="237"/>
                  </a:cubicBezTo>
                  <a:cubicBezTo>
                    <a:pt x="69" y="243"/>
                    <a:pt x="79" y="248"/>
                    <a:pt x="89" y="251"/>
                  </a:cubicBezTo>
                  <a:cubicBezTo>
                    <a:pt x="91" y="252"/>
                    <a:pt x="93" y="252"/>
                    <a:pt x="94" y="252"/>
                  </a:cubicBezTo>
                  <a:cubicBezTo>
                    <a:pt x="99" y="252"/>
                    <a:pt x="104" y="250"/>
                    <a:pt x="107" y="246"/>
                  </a:cubicBezTo>
                  <a:cubicBezTo>
                    <a:pt x="119" y="232"/>
                    <a:pt x="119" y="232"/>
                    <a:pt x="119" y="232"/>
                  </a:cubicBezTo>
                  <a:cubicBezTo>
                    <a:pt x="122" y="233"/>
                    <a:pt x="125" y="233"/>
                    <a:pt x="129" y="233"/>
                  </a:cubicBezTo>
                  <a:cubicBezTo>
                    <a:pt x="132" y="233"/>
                    <a:pt x="136" y="233"/>
                    <a:pt x="139" y="232"/>
                  </a:cubicBezTo>
                  <a:cubicBezTo>
                    <a:pt x="151" y="246"/>
                    <a:pt x="151" y="246"/>
                    <a:pt x="151" y="246"/>
                  </a:cubicBezTo>
                  <a:cubicBezTo>
                    <a:pt x="154" y="250"/>
                    <a:pt x="159" y="252"/>
                    <a:pt x="164" y="252"/>
                  </a:cubicBezTo>
                  <a:cubicBezTo>
                    <a:pt x="165" y="252"/>
                    <a:pt x="167" y="252"/>
                    <a:pt x="168" y="251"/>
                  </a:cubicBezTo>
                  <a:cubicBezTo>
                    <a:pt x="179" y="248"/>
                    <a:pt x="189" y="243"/>
                    <a:pt x="198" y="237"/>
                  </a:cubicBezTo>
                  <a:cubicBezTo>
                    <a:pt x="204" y="234"/>
                    <a:pt x="207" y="227"/>
                    <a:pt x="206" y="220"/>
                  </a:cubicBezTo>
                  <a:cubicBezTo>
                    <a:pt x="202" y="203"/>
                    <a:pt x="202" y="203"/>
                    <a:pt x="202" y="203"/>
                  </a:cubicBezTo>
                  <a:cubicBezTo>
                    <a:pt x="207" y="198"/>
                    <a:pt x="212" y="192"/>
                    <a:pt x="216" y="186"/>
                  </a:cubicBezTo>
                  <a:cubicBezTo>
                    <a:pt x="234" y="186"/>
                    <a:pt x="234" y="186"/>
                    <a:pt x="234" y="186"/>
                  </a:cubicBezTo>
                  <a:cubicBezTo>
                    <a:pt x="241" y="186"/>
                    <a:pt x="247" y="182"/>
                    <a:pt x="249" y="176"/>
                  </a:cubicBezTo>
                  <a:cubicBezTo>
                    <a:pt x="253" y="166"/>
                    <a:pt x="256" y="155"/>
                    <a:pt x="257" y="144"/>
                  </a:cubicBezTo>
                  <a:cubicBezTo>
                    <a:pt x="258" y="137"/>
                    <a:pt x="254" y="131"/>
                    <a:pt x="248" y="128"/>
                  </a:cubicBezTo>
                  <a:close/>
                  <a:moveTo>
                    <a:pt x="185" y="62"/>
                  </a:moveTo>
                  <a:cubicBezTo>
                    <a:pt x="210" y="50"/>
                    <a:pt x="210" y="50"/>
                    <a:pt x="210" y="50"/>
                  </a:cubicBezTo>
                  <a:cubicBezTo>
                    <a:pt x="216" y="57"/>
                    <a:pt x="221" y="64"/>
                    <a:pt x="226" y="72"/>
                  </a:cubicBezTo>
                  <a:cubicBezTo>
                    <a:pt x="216" y="84"/>
                    <a:pt x="216" y="84"/>
                    <a:pt x="216" y="84"/>
                  </a:cubicBezTo>
                  <a:cubicBezTo>
                    <a:pt x="215" y="82"/>
                    <a:pt x="214" y="80"/>
                    <a:pt x="213" y="78"/>
                  </a:cubicBezTo>
                  <a:cubicBezTo>
                    <a:pt x="212" y="76"/>
                    <a:pt x="208" y="75"/>
                    <a:pt x="206" y="76"/>
                  </a:cubicBezTo>
                  <a:cubicBezTo>
                    <a:pt x="203" y="78"/>
                    <a:pt x="202" y="81"/>
                    <a:pt x="204" y="84"/>
                  </a:cubicBezTo>
                  <a:cubicBezTo>
                    <a:pt x="210" y="95"/>
                    <a:pt x="214" y="106"/>
                    <a:pt x="216" y="119"/>
                  </a:cubicBezTo>
                  <a:cubicBezTo>
                    <a:pt x="221" y="167"/>
                    <a:pt x="187" y="210"/>
                    <a:pt x="139" y="216"/>
                  </a:cubicBezTo>
                  <a:cubicBezTo>
                    <a:pt x="116" y="218"/>
                    <a:pt x="93" y="212"/>
                    <a:pt x="75" y="197"/>
                  </a:cubicBezTo>
                  <a:cubicBezTo>
                    <a:pt x="56" y="183"/>
                    <a:pt x="45" y="162"/>
                    <a:pt x="42" y="139"/>
                  </a:cubicBezTo>
                  <a:cubicBezTo>
                    <a:pt x="40" y="115"/>
                    <a:pt x="46" y="93"/>
                    <a:pt x="61" y="74"/>
                  </a:cubicBezTo>
                  <a:cubicBezTo>
                    <a:pt x="65" y="69"/>
                    <a:pt x="70" y="64"/>
                    <a:pt x="76" y="60"/>
                  </a:cubicBezTo>
                  <a:cubicBezTo>
                    <a:pt x="76" y="59"/>
                    <a:pt x="76" y="59"/>
                    <a:pt x="76" y="59"/>
                  </a:cubicBezTo>
                  <a:cubicBezTo>
                    <a:pt x="77" y="59"/>
                    <a:pt x="77" y="58"/>
                    <a:pt x="78" y="58"/>
                  </a:cubicBezTo>
                  <a:cubicBezTo>
                    <a:pt x="87" y="51"/>
                    <a:pt x="98" y="47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cubicBezTo>
                    <a:pt x="112" y="43"/>
                    <a:pt x="116" y="42"/>
                    <a:pt x="119" y="42"/>
                  </a:cubicBezTo>
                  <a:cubicBezTo>
                    <a:pt x="129" y="41"/>
                    <a:pt x="139" y="42"/>
                    <a:pt x="149" y="44"/>
                  </a:cubicBezTo>
                  <a:cubicBezTo>
                    <a:pt x="149" y="44"/>
                    <a:pt x="149" y="44"/>
                    <a:pt x="149" y="44"/>
                  </a:cubicBezTo>
                  <a:cubicBezTo>
                    <a:pt x="162" y="47"/>
                    <a:pt x="174" y="53"/>
                    <a:pt x="185" y="62"/>
                  </a:cubicBezTo>
                  <a:close/>
                  <a:moveTo>
                    <a:pt x="116" y="17"/>
                  </a:moveTo>
                  <a:cubicBezTo>
                    <a:pt x="120" y="16"/>
                    <a:pt x="124" y="16"/>
                    <a:pt x="129" y="16"/>
                  </a:cubicBezTo>
                  <a:cubicBezTo>
                    <a:pt x="133" y="16"/>
                    <a:pt x="138" y="16"/>
                    <a:pt x="142" y="17"/>
                  </a:cubicBezTo>
                  <a:cubicBezTo>
                    <a:pt x="146" y="32"/>
                    <a:pt x="146" y="32"/>
                    <a:pt x="146" y="32"/>
                  </a:cubicBezTo>
                  <a:cubicBezTo>
                    <a:pt x="137" y="31"/>
                    <a:pt x="127" y="30"/>
                    <a:pt x="118" y="31"/>
                  </a:cubicBezTo>
                  <a:cubicBezTo>
                    <a:pt x="116" y="32"/>
                    <a:pt x="114" y="32"/>
                    <a:pt x="112" y="32"/>
                  </a:cubicBezTo>
                  <a:lnTo>
                    <a:pt x="116" y="17"/>
                  </a:lnTo>
                  <a:close/>
                  <a:moveTo>
                    <a:pt x="48" y="50"/>
                  </a:moveTo>
                  <a:cubicBezTo>
                    <a:pt x="63" y="57"/>
                    <a:pt x="63" y="57"/>
                    <a:pt x="63" y="57"/>
                  </a:cubicBezTo>
                  <a:cubicBezTo>
                    <a:pt x="59" y="60"/>
                    <a:pt x="55" y="64"/>
                    <a:pt x="52" y="68"/>
                  </a:cubicBezTo>
                  <a:cubicBezTo>
                    <a:pt x="48" y="73"/>
                    <a:pt x="45" y="78"/>
                    <a:pt x="42" y="84"/>
                  </a:cubicBezTo>
                  <a:cubicBezTo>
                    <a:pt x="32" y="72"/>
                    <a:pt x="32" y="72"/>
                    <a:pt x="32" y="72"/>
                  </a:cubicBezTo>
                  <a:cubicBezTo>
                    <a:pt x="36" y="64"/>
                    <a:pt x="42" y="57"/>
                    <a:pt x="48" y="50"/>
                  </a:cubicBezTo>
                  <a:close/>
                  <a:moveTo>
                    <a:pt x="17" y="142"/>
                  </a:moveTo>
                  <a:cubicBezTo>
                    <a:pt x="31" y="135"/>
                    <a:pt x="31" y="135"/>
                    <a:pt x="31" y="135"/>
                  </a:cubicBezTo>
                  <a:cubicBezTo>
                    <a:pt x="31" y="137"/>
                    <a:pt x="31" y="138"/>
                    <a:pt x="32" y="140"/>
                  </a:cubicBezTo>
                  <a:cubicBezTo>
                    <a:pt x="33" y="150"/>
                    <a:pt x="36" y="161"/>
                    <a:pt x="40" y="170"/>
                  </a:cubicBezTo>
                  <a:cubicBezTo>
                    <a:pt x="24" y="170"/>
                    <a:pt x="24" y="170"/>
                    <a:pt x="24" y="170"/>
                  </a:cubicBezTo>
                  <a:cubicBezTo>
                    <a:pt x="21" y="161"/>
                    <a:pt x="18" y="152"/>
                    <a:pt x="17" y="142"/>
                  </a:cubicBezTo>
                  <a:close/>
                  <a:moveTo>
                    <a:pt x="68" y="224"/>
                  </a:moveTo>
                  <a:cubicBezTo>
                    <a:pt x="71" y="208"/>
                    <a:pt x="71" y="208"/>
                    <a:pt x="71" y="208"/>
                  </a:cubicBezTo>
                  <a:cubicBezTo>
                    <a:pt x="82" y="216"/>
                    <a:pt x="93" y="221"/>
                    <a:pt x="105" y="224"/>
                  </a:cubicBezTo>
                  <a:cubicBezTo>
                    <a:pt x="94" y="236"/>
                    <a:pt x="94" y="236"/>
                    <a:pt x="94" y="236"/>
                  </a:cubicBezTo>
                  <a:cubicBezTo>
                    <a:pt x="85" y="233"/>
                    <a:pt x="76" y="229"/>
                    <a:pt x="68" y="224"/>
                  </a:cubicBezTo>
                  <a:close/>
                  <a:moveTo>
                    <a:pt x="164" y="236"/>
                  </a:moveTo>
                  <a:cubicBezTo>
                    <a:pt x="153" y="224"/>
                    <a:pt x="153" y="224"/>
                    <a:pt x="153" y="224"/>
                  </a:cubicBezTo>
                  <a:cubicBezTo>
                    <a:pt x="166" y="221"/>
                    <a:pt x="177" y="215"/>
                    <a:pt x="186" y="208"/>
                  </a:cubicBezTo>
                  <a:cubicBezTo>
                    <a:pt x="190" y="224"/>
                    <a:pt x="190" y="224"/>
                    <a:pt x="190" y="224"/>
                  </a:cubicBezTo>
                  <a:cubicBezTo>
                    <a:pt x="182" y="229"/>
                    <a:pt x="173" y="233"/>
                    <a:pt x="164" y="236"/>
                  </a:cubicBezTo>
                  <a:close/>
                  <a:moveTo>
                    <a:pt x="234" y="170"/>
                  </a:moveTo>
                  <a:cubicBezTo>
                    <a:pt x="218" y="170"/>
                    <a:pt x="218" y="170"/>
                    <a:pt x="218" y="170"/>
                  </a:cubicBezTo>
                  <a:cubicBezTo>
                    <a:pt x="223" y="159"/>
                    <a:pt x="226" y="148"/>
                    <a:pt x="227" y="135"/>
                  </a:cubicBezTo>
                  <a:cubicBezTo>
                    <a:pt x="241" y="142"/>
                    <a:pt x="241" y="142"/>
                    <a:pt x="241" y="142"/>
                  </a:cubicBezTo>
                  <a:cubicBezTo>
                    <a:pt x="240" y="152"/>
                    <a:pt x="237" y="161"/>
                    <a:pt x="234" y="17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>
                <a:latin typeface="+mj-lt"/>
              </a:endParaRPr>
            </a:p>
          </p:txBody>
        </p:sp>
        <p:sp>
          <p:nvSpPr>
            <p:cNvPr id="30" name="Freeform 7"/>
            <p:cNvSpPr>
              <a:spLocks/>
            </p:cNvSpPr>
            <p:nvPr/>
          </p:nvSpPr>
          <p:spPr bwMode="auto">
            <a:xfrm>
              <a:off x="3659" y="1986"/>
              <a:ext cx="247" cy="293"/>
            </a:xfrm>
            <a:custGeom>
              <a:avLst/>
              <a:gdLst>
                <a:gd name="T0" fmla="*/ 0 w 103"/>
                <a:gd name="T1" fmla="*/ 75 h 123"/>
                <a:gd name="T2" fmla="*/ 16 w 103"/>
                <a:gd name="T3" fmla="*/ 121 h 123"/>
                <a:gd name="T4" fmla="*/ 21 w 103"/>
                <a:gd name="T5" fmla="*/ 123 h 123"/>
                <a:gd name="T6" fmla="*/ 24 w 103"/>
                <a:gd name="T7" fmla="*/ 122 h 123"/>
                <a:gd name="T8" fmla="*/ 25 w 103"/>
                <a:gd name="T9" fmla="*/ 115 h 123"/>
                <a:gd name="T10" fmla="*/ 11 w 103"/>
                <a:gd name="T11" fmla="*/ 75 h 123"/>
                <a:gd name="T12" fmla="*/ 75 w 103"/>
                <a:gd name="T13" fmla="*/ 11 h 123"/>
                <a:gd name="T14" fmla="*/ 95 w 103"/>
                <a:gd name="T15" fmla="*/ 14 h 123"/>
                <a:gd name="T16" fmla="*/ 102 w 103"/>
                <a:gd name="T17" fmla="*/ 11 h 123"/>
                <a:gd name="T18" fmla="*/ 98 w 103"/>
                <a:gd name="T19" fmla="*/ 4 h 123"/>
                <a:gd name="T20" fmla="*/ 75 w 103"/>
                <a:gd name="T21" fmla="*/ 0 h 123"/>
                <a:gd name="T22" fmla="*/ 0 w 103"/>
                <a:gd name="T23" fmla="*/ 75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3" h="123">
                  <a:moveTo>
                    <a:pt x="0" y="75"/>
                  </a:moveTo>
                  <a:cubicBezTo>
                    <a:pt x="0" y="92"/>
                    <a:pt x="6" y="108"/>
                    <a:pt x="16" y="121"/>
                  </a:cubicBezTo>
                  <a:cubicBezTo>
                    <a:pt x="18" y="123"/>
                    <a:pt x="19" y="123"/>
                    <a:pt x="21" y="123"/>
                  </a:cubicBezTo>
                  <a:cubicBezTo>
                    <a:pt x="22" y="123"/>
                    <a:pt x="23" y="123"/>
                    <a:pt x="24" y="122"/>
                  </a:cubicBezTo>
                  <a:cubicBezTo>
                    <a:pt x="26" y="120"/>
                    <a:pt x="27" y="117"/>
                    <a:pt x="25" y="115"/>
                  </a:cubicBezTo>
                  <a:cubicBezTo>
                    <a:pt x="16" y="103"/>
                    <a:pt x="11" y="89"/>
                    <a:pt x="11" y="75"/>
                  </a:cubicBezTo>
                  <a:cubicBezTo>
                    <a:pt x="11" y="40"/>
                    <a:pt x="40" y="11"/>
                    <a:pt x="75" y="11"/>
                  </a:cubicBezTo>
                  <a:cubicBezTo>
                    <a:pt x="82" y="11"/>
                    <a:pt x="89" y="12"/>
                    <a:pt x="95" y="14"/>
                  </a:cubicBezTo>
                  <a:cubicBezTo>
                    <a:pt x="98" y="15"/>
                    <a:pt x="101" y="13"/>
                    <a:pt x="102" y="11"/>
                  </a:cubicBezTo>
                  <a:cubicBezTo>
                    <a:pt x="103" y="8"/>
                    <a:pt x="101" y="5"/>
                    <a:pt x="98" y="4"/>
                  </a:cubicBezTo>
                  <a:cubicBezTo>
                    <a:pt x="91" y="1"/>
                    <a:pt x="83" y="0"/>
                    <a:pt x="75" y="0"/>
                  </a:cubicBezTo>
                  <a:cubicBezTo>
                    <a:pt x="34" y="0"/>
                    <a:pt x="0" y="34"/>
                    <a:pt x="0" y="7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>
                <a:latin typeface="+mj-lt"/>
              </a:endParaRPr>
            </a:p>
          </p:txBody>
        </p:sp>
        <p:sp>
          <p:nvSpPr>
            <p:cNvPr id="31" name="Freeform 8"/>
            <p:cNvSpPr>
              <a:spLocks/>
            </p:cNvSpPr>
            <p:nvPr/>
          </p:nvSpPr>
          <p:spPr bwMode="auto">
            <a:xfrm>
              <a:off x="3748" y="2040"/>
              <a:ext cx="270" cy="304"/>
            </a:xfrm>
            <a:custGeom>
              <a:avLst/>
              <a:gdLst>
                <a:gd name="T0" fmla="*/ 102 w 113"/>
                <a:gd name="T1" fmla="*/ 52 h 127"/>
                <a:gd name="T2" fmla="*/ 38 w 113"/>
                <a:gd name="T3" fmla="*/ 116 h 127"/>
                <a:gd name="T4" fmla="*/ 9 w 113"/>
                <a:gd name="T5" fmla="*/ 109 h 127"/>
                <a:gd name="T6" fmla="*/ 2 w 113"/>
                <a:gd name="T7" fmla="*/ 111 h 127"/>
                <a:gd name="T8" fmla="*/ 4 w 113"/>
                <a:gd name="T9" fmla="*/ 118 h 127"/>
                <a:gd name="T10" fmla="*/ 38 w 113"/>
                <a:gd name="T11" fmla="*/ 127 h 127"/>
                <a:gd name="T12" fmla="*/ 113 w 113"/>
                <a:gd name="T13" fmla="*/ 52 h 127"/>
                <a:gd name="T14" fmla="*/ 94 w 113"/>
                <a:gd name="T15" fmla="*/ 2 h 127"/>
                <a:gd name="T16" fmla="*/ 87 w 113"/>
                <a:gd name="T17" fmla="*/ 2 h 127"/>
                <a:gd name="T18" fmla="*/ 86 w 113"/>
                <a:gd name="T19" fmla="*/ 10 h 127"/>
                <a:gd name="T20" fmla="*/ 102 w 113"/>
                <a:gd name="T21" fmla="*/ 52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3" h="127">
                  <a:moveTo>
                    <a:pt x="102" y="52"/>
                  </a:moveTo>
                  <a:cubicBezTo>
                    <a:pt x="102" y="87"/>
                    <a:pt x="73" y="116"/>
                    <a:pt x="38" y="116"/>
                  </a:cubicBezTo>
                  <a:cubicBezTo>
                    <a:pt x="28" y="116"/>
                    <a:pt x="18" y="113"/>
                    <a:pt x="9" y="109"/>
                  </a:cubicBezTo>
                  <a:cubicBezTo>
                    <a:pt x="6" y="108"/>
                    <a:pt x="3" y="109"/>
                    <a:pt x="2" y="111"/>
                  </a:cubicBezTo>
                  <a:cubicBezTo>
                    <a:pt x="0" y="114"/>
                    <a:pt x="1" y="117"/>
                    <a:pt x="4" y="118"/>
                  </a:cubicBezTo>
                  <a:cubicBezTo>
                    <a:pt x="15" y="124"/>
                    <a:pt x="26" y="127"/>
                    <a:pt x="38" y="127"/>
                  </a:cubicBezTo>
                  <a:cubicBezTo>
                    <a:pt x="79" y="127"/>
                    <a:pt x="113" y="93"/>
                    <a:pt x="113" y="52"/>
                  </a:cubicBezTo>
                  <a:cubicBezTo>
                    <a:pt x="113" y="34"/>
                    <a:pt x="106" y="16"/>
                    <a:pt x="94" y="2"/>
                  </a:cubicBezTo>
                  <a:cubicBezTo>
                    <a:pt x="92" y="0"/>
                    <a:pt x="89" y="0"/>
                    <a:pt x="87" y="2"/>
                  </a:cubicBezTo>
                  <a:cubicBezTo>
                    <a:pt x="84" y="4"/>
                    <a:pt x="84" y="7"/>
                    <a:pt x="86" y="10"/>
                  </a:cubicBezTo>
                  <a:cubicBezTo>
                    <a:pt x="96" y="21"/>
                    <a:pt x="102" y="36"/>
                    <a:pt x="102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>
                <a:latin typeface="+mj-lt"/>
              </a:endParaRPr>
            </a:p>
          </p:txBody>
        </p:sp>
      </p:grpSp>
      <p:sp>
        <p:nvSpPr>
          <p:cNvPr id="32" name="Right Arrow 31"/>
          <p:cNvSpPr/>
          <p:nvPr/>
        </p:nvSpPr>
        <p:spPr>
          <a:xfrm rot="12175435">
            <a:off x="7681587" y="3070601"/>
            <a:ext cx="652762" cy="259556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/>
          <p:cNvSpPr/>
          <p:nvPr/>
        </p:nvSpPr>
        <p:spPr>
          <a:xfrm rot="8899454">
            <a:off x="7584255" y="3951095"/>
            <a:ext cx="652762" cy="259556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23791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4.44444E-6 L 0.18464 -0.09838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232" y="-49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2.96296E-6 L 0.18412 -0.08819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206" y="-44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4.07407E-6 L 0.18334 -0.10139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115" y="-488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4" grpId="1"/>
      <p:bldP spid="24" grpId="2"/>
      <p:bldP spid="25" grpId="0"/>
      <p:bldP spid="25" grpId="1"/>
      <p:bldP spid="25" grpId="2"/>
      <p:bldP spid="26" grpId="0"/>
      <p:bldP spid="26" grpId="1"/>
      <p:bldP spid="26" grpId="2"/>
      <p:bldP spid="32" grpId="0" animBg="1"/>
      <p:bldP spid="3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Info Support | Solid Innovator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A08D6-9DFB-4C35-B45B-631EDE7BFD1B}" type="slidenum">
              <a:rPr lang="nl-NL" smtClean="0"/>
              <a:t>15</a:t>
            </a:fld>
            <a:endParaRPr lang="nl-NL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All Grouping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nl-NL" dirty="0"/>
              <a:t>Storm on </a:t>
            </a:r>
            <a:r>
              <a:rPr lang="nl-NL" dirty="0" smtClean="0"/>
              <a:t>HDInsight</a:t>
            </a:r>
            <a:endParaRPr lang="nl-NL" dirty="0"/>
          </a:p>
        </p:txBody>
      </p:sp>
      <p:grpSp>
        <p:nvGrpSpPr>
          <p:cNvPr id="8" name="Group 4"/>
          <p:cNvGrpSpPr>
            <a:grpSpLocks noChangeAspect="1"/>
          </p:cNvGrpSpPr>
          <p:nvPr/>
        </p:nvGrpSpPr>
        <p:grpSpPr bwMode="auto">
          <a:xfrm rot="5400000">
            <a:off x="5140378" y="3226051"/>
            <a:ext cx="776478" cy="763840"/>
            <a:chOff x="3530" y="1857"/>
            <a:chExt cx="617" cy="602"/>
          </a:xfrm>
          <a:solidFill>
            <a:srgbClr val="006DD6"/>
          </a:solidFill>
        </p:grpSpPr>
        <p:sp>
          <p:nvSpPr>
            <p:cNvPr id="9" name="Freeform 5"/>
            <p:cNvSpPr>
              <a:spLocks noEditPoints="1"/>
            </p:cNvSpPr>
            <p:nvPr/>
          </p:nvSpPr>
          <p:spPr bwMode="auto">
            <a:xfrm>
              <a:off x="3717" y="2040"/>
              <a:ext cx="244" cy="247"/>
            </a:xfrm>
            <a:custGeom>
              <a:avLst/>
              <a:gdLst>
                <a:gd name="T0" fmla="*/ 0 w 102"/>
                <a:gd name="T1" fmla="*/ 52 h 103"/>
                <a:gd name="T2" fmla="*/ 51 w 102"/>
                <a:gd name="T3" fmla="*/ 103 h 103"/>
                <a:gd name="T4" fmla="*/ 102 w 102"/>
                <a:gd name="T5" fmla="*/ 52 h 103"/>
                <a:gd name="T6" fmla="*/ 51 w 102"/>
                <a:gd name="T7" fmla="*/ 0 h 103"/>
                <a:gd name="T8" fmla="*/ 0 w 102"/>
                <a:gd name="T9" fmla="*/ 52 h 103"/>
                <a:gd name="T10" fmla="*/ 86 w 102"/>
                <a:gd name="T11" fmla="*/ 52 h 103"/>
                <a:gd name="T12" fmla="*/ 51 w 102"/>
                <a:gd name="T13" fmla="*/ 87 h 103"/>
                <a:gd name="T14" fmla="*/ 16 w 102"/>
                <a:gd name="T15" fmla="*/ 52 h 103"/>
                <a:gd name="T16" fmla="*/ 51 w 102"/>
                <a:gd name="T17" fmla="*/ 17 h 103"/>
                <a:gd name="T18" fmla="*/ 86 w 102"/>
                <a:gd name="T19" fmla="*/ 52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2" h="103">
                  <a:moveTo>
                    <a:pt x="0" y="52"/>
                  </a:moveTo>
                  <a:cubicBezTo>
                    <a:pt x="0" y="80"/>
                    <a:pt x="23" y="103"/>
                    <a:pt x="51" y="103"/>
                  </a:cubicBezTo>
                  <a:cubicBezTo>
                    <a:pt x="79" y="103"/>
                    <a:pt x="102" y="80"/>
                    <a:pt x="102" y="52"/>
                  </a:cubicBezTo>
                  <a:cubicBezTo>
                    <a:pt x="102" y="23"/>
                    <a:pt x="79" y="0"/>
                    <a:pt x="51" y="0"/>
                  </a:cubicBezTo>
                  <a:cubicBezTo>
                    <a:pt x="23" y="0"/>
                    <a:pt x="0" y="23"/>
                    <a:pt x="0" y="52"/>
                  </a:cubicBezTo>
                  <a:close/>
                  <a:moveTo>
                    <a:pt x="86" y="52"/>
                  </a:moveTo>
                  <a:cubicBezTo>
                    <a:pt x="86" y="71"/>
                    <a:pt x="70" y="87"/>
                    <a:pt x="51" y="87"/>
                  </a:cubicBezTo>
                  <a:cubicBezTo>
                    <a:pt x="31" y="87"/>
                    <a:pt x="16" y="71"/>
                    <a:pt x="16" y="52"/>
                  </a:cubicBezTo>
                  <a:cubicBezTo>
                    <a:pt x="16" y="32"/>
                    <a:pt x="31" y="17"/>
                    <a:pt x="51" y="17"/>
                  </a:cubicBezTo>
                  <a:cubicBezTo>
                    <a:pt x="70" y="17"/>
                    <a:pt x="86" y="32"/>
                    <a:pt x="86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>
                <a:latin typeface="+mj-lt"/>
              </a:endParaRPr>
            </a:p>
          </p:txBody>
        </p:sp>
        <p:sp>
          <p:nvSpPr>
            <p:cNvPr id="10" name="Freeform 6"/>
            <p:cNvSpPr>
              <a:spLocks noEditPoints="1"/>
            </p:cNvSpPr>
            <p:nvPr/>
          </p:nvSpPr>
          <p:spPr bwMode="auto">
            <a:xfrm>
              <a:off x="3530" y="1857"/>
              <a:ext cx="617" cy="602"/>
            </a:xfrm>
            <a:custGeom>
              <a:avLst/>
              <a:gdLst>
                <a:gd name="T0" fmla="*/ 233 w 258"/>
                <a:gd name="T1" fmla="*/ 120 h 252"/>
                <a:gd name="T2" fmla="*/ 239 w 258"/>
                <a:gd name="T3" fmla="*/ 82 h 252"/>
                <a:gd name="T4" fmla="*/ 221 w 258"/>
                <a:gd name="T5" fmla="*/ 39 h 252"/>
                <a:gd name="T6" fmla="*/ 203 w 258"/>
                <a:gd name="T7" fmla="*/ 35 h 252"/>
                <a:gd name="T8" fmla="*/ 162 w 258"/>
                <a:gd name="T9" fmla="*/ 31 h 252"/>
                <a:gd name="T10" fmla="*/ 144 w 258"/>
                <a:gd name="T11" fmla="*/ 1 h 252"/>
                <a:gd name="T12" fmla="*/ 114 w 258"/>
                <a:gd name="T13" fmla="*/ 1 h 252"/>
                <a:gd name="T14" fmla="*/ 96 w 258"/>
                <a:gd name="T15" fmla="*/ 31 h 252"/>
                <a:gd name="T16" fmla="*/ 55 w 258"/>
                <a:gd name="T17" fmla="*/ 35 h 252"/>
                <a:gd name="T18" fmla="*/ 37 w 258"/>
                <a:gd name="T19" fmla="*/ 39 h 252"/>
                <a:gd name="T20" fmla="*/ 19 w 258"/>
                <a:gd name="T21" fmla="*/ 82 h 252"/>
                <a:gd name="T22" fmla="*/ 25 w 258"/>
                <a:gd name="T23" fmla="*/ 120 h 252"/>
                <a:gd name="T24" fmla="*/ 1 w 258"/>
                <a:gd name="T25" fmla="*/ 144 h 252"/>
                <a:gd name="T26" fmla="*/ 24 w 258"/>
                <a:gd name="T27" fmla="*/ 186 h 252"/>
                <a:gd name="T28" fmla="*/ 56 w 258"/>
                <a:gd name="T29" fmla="*/ 203 h 252"/>
                <a:gd name="T30" fmla="*/ 59 w 258"/>
                <a:gd name="T31" fmla="*/ 237 h 252"/>
                <a:gd name="T32" fmla="*/ 94 w 258"/>
                <a:gd name="T33" fmla="*/ 252 h 252"/>
                <a:gd name="T34" fmla="*/ 119 w 258"/>
                <a:gd name="T35" fmla="*/ 232 h 252"/>
                <a:gd name="T36" fmla="*/ 139 w 258"/>
                <a:gd name="T37" fmla="*/ 232 h 252"/>
                <a:gd name="T38" fmla="*/ 164 w 258"/>
                <a:gd name="T39" fmla="*/ 252 h 252"/>
                <a:gd name="T40" fmla="*/ 198 w 258"/>
                <a:gd name="T41" fmla="*/ 237 h 252"/>
                <a:gd name="T42" fmla="*/ 202 w 258"/>
                <a:gd name="T43" fmla="*/ 203 h 252"/>
                <a:gd name="T44" fmla="*/ 234 w 258"/>
                <a:gd name="T45" fmla="*/ 186 h 252"/>
                <a:gd name="T46" fmla="*/ 257 w 258"/>
                <a:gd name="T47" fmla="*/ 144 h 252"/>
                <a:gd name="T48" fmla="*/ 185 w 258"/>
                <a:gd name="T49" fmla="*/ 62 h 252"/>
                <a:gd name="T50" fmla="*/ 226 w 258"/>
                <a:gd name="T51" fmla="*/ 72 h 252"/>
                <a:gd name="T52" fmla="*/ 213 w 258"/>
                <a:gd name="T53" fmla="*/ 78 h 252"/>
                <a:gd name="T54" fmla="*/ 204 w 258"/>
                <a:gd name="T55" fmla="*/ 84 h 252"/>
                <a:gd name="T56" fmla="*/ 139 w 258"/>
                <a:gd name="T57" fmla="*/ 216 h 252"/>
                <a:gd name="T58" fmla="*/ 42 w 258"/>
                <a:gd name="T59" fmla="*/ 139 h 252"/>
                <a:gd name="T60" fmla="*/ 76 w 258"/>
                <a:gd name="T61" fmla="*/ 60 h 252"/>
                <a:gd name="T62" fmla="*/ 78 w 258"/>
                <a:gd name="T63" fmla="*/ 58 h 252"/>
                <a:gd name="T64" fmla="*/ 109 w 258"/>
                <a:gd name="T65" fmla="*/ 44 h 252"/>
                <a:gd name="T66" fmla="*/ 149 w 258"/>
                <a:gd name="T67" fmla="*/ 44 h 252"/>
                <a:gd name="T68" fmla="*/ 185 w 258"/>
                <a:gd name="T69" fmla="*/ 62 h 252"/>
                <a:gd name="T70" fmla="*/ 129 w 258"/>
                <a:gd name="T71" fmla="*/ 16 h 252"/>
                <a:gd name="T72" fmla="*/ 146 w 258"/>
                <a:gd name="T73" fmla="*/ 32 h 252"/>
                <a:gd name="T74" fmla="*/ 112 w 258"/>
                <a:gd name="T75" fmla="*/ 32 h 252"/>
                <a:gd name="T76" fmla="*/ 48 w 258"/>
                <a:gd name="T77" fmla="*/ 50 h 252"/>
                <a:gd name="T78" fmla="*/ 52 w 258"/>
                <a:gd name="T79" fmla="*/ 68 h 252"/>
                <a:gd name="T80" fmla="*/ 32 w 258"/>
                <a:gd name="T81" fmla="*/ 72 h 252"/>
                <a:gd name="T82" fmla="*/ 17 w 258"/>
                <a:gd name="T83" fmla="*/ 142 h 252"/>
                <a:gd name="T84" fmla="*/ 32 w 258"/>
                <a:gd name="T85" fmla="*/ 140 h 252"/>
                <a:gd name="T86" fmla="*/ 24 w 258"/>
                <a:gd name="T87" fmla="*/ 170 h 252"/>
                <a:gd name="T88" fmla="*/ 68 w 258"/>
                <a:gd name="T89" fmla="*/ 224 h 252"/>
                <a:gd name="T90" fmla="*/ 105 w 258"/>
                <a:gd name="T91" fmla="*/ 224 h 252"/>
                <a:gd name="T92" fmla="*/ 68 w 258"/>
                <a:gd name="T93" fmla="*/ 224 h 252"/>
                <a:gd name="T94" fmla="*/ 153 w 258"/>
                <a:gd name="T95" fmla="*/ 224 h 252"/>
                <a:gd name="T96" fmla="*/ 190 w 258"/>
                <a:gd name="T97" fmla="*/ 224 h 252"/>
                <a:gd name="T98" fmla="*/ 234 w 258"/>
                <a:gd name="T99" fmla="*/ 170 h 252"/>
                <a:gd name="T100" fmla="*/ 227 w 258"/>
                <a:gd name="T101" fmla="*/ 135 h 252"/>
                <a:gd name="T102" fmla="*/ 234 w 258"/>
                <a:gd name="T103" fmla="*/ 170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8" h="252">
                  <a:moveTo>
                    <a:pt x="248" y="128"/>
                  </a:moveTo>
                  <a:cubicBezTo>
                    <a:pt x="233" y="120"/>
                    <a:pt x="233" y="120"/>
                    <a:pt x="233" y="120"/>
                  </a:cubicBezTo>
                  <a:cubicBezTo>
                    <a:pt x="232" y="112"/>
                    <a:pt x="230" y="104"/>
                    <a:pt x="228" y="96"/>
                  </a:cubicBezTo>
                  <a:cubicBezTo>
                    <a:pt x="239" y="82"/>
                    <a:pt x="239" y="82"/>
                    <a:pt x="239" y="82"/>
                  </a:cubicBezTo>
                  <a:cubicBezTo>
                    <a:pt x="243" y="76"/>
                    <a:pt x="243" y="69"/>
                    <a:pt x="240" y="63"/>
                  </a:cubicBezTo>
                  <a:cubicBezTo>
                    <a:pt x="235" y="55"/>
                    <a:pt x="228" y="46"/>
                    <a:pt x="221" y="39"/>
                  </a:cubicBezTo>
                  <a:cubicBezTo>
                    <a:pt x="218" y="36"/>
                    <a:pt x="214" y="34"/>
                    <a:pt x="210" y="34"/>
                  </a:cubicBezTo>
                  <a:cubicBezTo>
                    <a:pt x="207" y="34"/>
                    <a:pt x="205" y="34"/>
                    <a:pt x="203" y="35"/>
                  </a:cubicBezTo>
                  <a:cubicBezTo>
                    <a:pt x="187" y="43"/>
                    <a:pt x="187" y="43"/>
                    <a:pt x="187" y="43"/>
                  </a:cubicBezTo>
                  <a:cubicBezTo>
                    <a:pt x="179" y="38"/>
                    <a:pt x="171" y="34"/>
                    <a:pt x="162" y="31"/>
                  </a:cubicBezTo>
                  <a:cubicBezTo>
                    <a:pt x="158" y="13"/>
                    <a:pt x="158" y="13"/>
                    <a:pt x="158" y="13"/>
                  </a:cubicBezTo>
                  <a:cubicBezTo>
                    <a:pt x="156" y="7"/>
                    <a:pt x="151" y="2"/>
                    <a:pt x="144" y="1"/>
                  </a:cubicBezTo>
                  <a:cubicBezTo>
                    <a:pt x="139" y="0"/>
                    <a:pt x="134" y="0"/>
                    <a:pt x="129" y="0"/>
                  </a:cubicBezTo>
                  <a:cubicBezTo>
                    <a:pt x="124" y="0"/>
                    <a:pt x="119" y="0"/>
                    <a:pt x="114" y="1"/>
                  </a:cubicBezTo>
                  <a:cubicBezTo>
                    <a:pt x="107" y="2"/>
                    <a:pt x="102" y="7"/>
                    <a:pt x="100" y="13"/>
                  </a:cubicBezTo>
                  <a:cubicBezTo>
                    <a:pt x="96" y="31"/>
                    <a:pt x="96" y="31"/>
                    <a:pt x="96" y="31"/>
                  </a:cubicBezTo>
                  <a:cubicBezTo>
                    <a:pt x="87" y="34"/>
                    <a:pt x="79" y="38"/>
                    <a:pt x="71" y="43"/>
                  </a:cubicBezTo>
                  <a:cubicBezTo>
                    <a:pt x="55" y="35"/>
                    <a:pt x="55" y="35"/>
                    <a:pt x="55" y="35"/>
                  </a:cubicBezTo>
                  <a:cubicBezTo>
                    <a:pt x="53" y="34"/>
                    <a:pt x="51" y="34"/>
                    <a:pt x="48" y="34"/>
                  </a:cubicBezTo>
                  <a:cubicBezTo>
                    <a:pt x="44" y="34"/>
                    <a:pt x="40" y="36"/>
                    <a:pt x="37" y="39"/>
                  </a:cubicBezTo>
                  <a:cubicBezTo>
                    <a:pt x="30" y="46"/>
                    <a:pt x="23" y="55"/>
                    <a:pt x="18" y="63"/>
                  </a:cubicBezTo>
                  <a:cubicBezTo>
                    <a:pt x="15" y="69"/>
                    <a:pt x="15" y="76"/>
                    <a:pt x="19" y="82"/>
                  </a:cubicBezTo>
                  <a:cubicBezTo>
                    <a:pt x="30" y="96"/>
                    <a:pt x="30" y="96"/>
                    <a:pt x="30" y="96"/>
                  </a:cubicBezTo>
                  <a:cubicBezTo>
                    <a:pt x="28" y="104"/>
                    <a:pt x="26" y="112"/>
                    <a:pt x="25" y="120"/>
                  </a:cubicBezTo>
                  <a:cubicBezTo>
                    <a:pt x="10" y="128"/>
                    <a:pt x="10" y="128"/>
                    <a:pt x="10" y="128"/>
                  </a:cubicBezTo>
                  <a:cubicBezTo>
                    <a:pt x="4" y="131"/>
                    <a:pt x="0" y="137"/>
                    <a:pt x="1" y="144"/>
                  </a:cubicBezTo>
                  <a:cubicBezTo>
                    <a:pt x="2" y="155"/>
                    <a:pt x="5" y="165"/>
                    <a:pt x="9" y="176"/>
                  </a:cubicBezTo>
                  <a:cubicBezTo>
                    <a:pt x="11" y="182"/>
                    <a:pt x="17" y="186"/>
                    <a:pt x="24" y="186"/>
                  </a:cubicBezTo>
                  <a:cubicBezTo>
                    <a:pt x="42" y="186"/>
                    <a:pt x="42" y="186"/>
                    <a:pt x="42" y="186"/>
                  </a:cubicBezTo>
                  <a:cubicBezTo>
                    <a:pt x="46" y="192"/>
                    <a:pt x="51" y="198"/>
                    <a:pt x="56" y="203"/>
                  </a:cubicBezTo>
                  <a:cubicBezTo>
                    <a:pt x="52" y="220"/>
                    <a:pt x="52" y="220"/>
                    <a:pt x="52" y="220"/>
                  </a:cubicBezTo>
                  <a:cubicBezTo>
                    <a:pt x="51" y="227"/>
                    <a:pt x="54" y="234"/>
                    <a:pt x="59" y="237"/>
                  </a:cubicBezTo>
                  <a:cubicBezTo>
                    <a:pt x="69" y="243"/>
                    <a:pt x="79" y="248"/>
                    <a:pt x="89" y="251"/>
                  </a:cubicBezTo>
                  <a:cubicBezTo>
                    <a:pt x="91" y="252"/>
                    <a:pt x="93" y="252"/>
                    <a:pt x="94" y="252"/>
                  </a:cubicBezTo>
                  <a:cubicBezTo>
                    <a:pt x="99" y="252"/>
                    <a:pt x="104" y="250"/>
                    <a:pt x="107" y="246"/>
                  </a:cubicBezTo>
                  <a:cubicBezTo>
                    <a:pt x="119" y="232"/>
                    <a:pt x="119" y="232"/>
                    <a:pt x="119" y="232"/>
                  </a:cubicBezTo>
                  <a:cubicBezTo>
                    <a:pt x="122" y="233"/>
                    <a:pt x="125" y="233"/>
                    <a:pt x="129" y="233"/>
                  </a:cubicBezTo>
                  <a:cubicBezTo>
                    <a:pt x="132" y="233"/>
                    <a:pt x="136" y="233"/>
                    <a:pt x="139" y="232"/>
                  </a:cubicBezTo>
                  <a:cubicBezTo>
                    <a:pt x="151" y="246"/>
                    <a:pt x="151" y="246"/>
                    <a:pt x="151" y="246"/>
                  </a:cubicBezTo>
                  <a:cubicBezTo>
                    <a:pt x="154" y="250"/>
                    <a:pt x="159" y="252"/>
                    <a:pt x="164" y="252"/>
                  </a:cubicBezTo>
                  <a:cubicBezTo>
                    <a:pt x="165" y="252"/>
                    <a:pt x="167" y="252"/>
                    <a:pt x="168" y="251"/>
                  </a:cubicBezTo>
                  <a:cubicBezTo>
                    <a:pt x="179" y="248"/>
                    <a:pt x="189" y="243"/>
                    <a:pt x="198" y="237"/>
                  </a:cubicBezTo>
                  <a:cubicBezTo>
                    <a:pt x="204" y="234"/>
                    <a:pt x="207" y="227"/>
                    <a:pt x="206" y="220"/>
                  </a:cubicBezTo>
                  <a:cubicBezTo>
                    <a:pt x="202" y="203"/>
                    <a:pt x="202" y="203"/>
                    <a:pt x="202" y="203"/>
                  </a:cubicBezTo>
                  <a:cubicBezTo>
                    <a:pt x="207" y="198"/>
                    <a:pt x="212" y="192"/>
                    <a:pt x="216" y="186"/>
                  </a:cubicBezTo>
                  <a:cubicBezTo>
                    <a:pt x="234" y="186"/>
                    <a:pt x="234" y="186"/>
                    <a:pt x="234" y="186"/>
                  </a:cubicBezTo>
                  <a:cubicBezTo>
                    <a:pt x="241" y="186"/>
                    <a:pt x="247" y="182"/>
                    <a:pt x="249" y="176"/>
                  </a:cubicBezTo>
                  <a:cubicBezTo>
                    <a:pt x="253" y="166"/>
                    <a:pt x="256" y="155"/>
                    <a:pt x="257" y="144"/>
                  </a:cubicBezTo>
                  <a:cubicBezTo>
                    <a:pt x="258" y="137"/>
                    <a:pt x="254" y="131"/>
                    <a:pt x="248" y="128"/>
                  </a:cubicBezTo>
                  <a:close/>
                  <a:moveTo>
                    <a:pt x="185" y="62"/>
                  </a:moveTo>
                  <a:cubicBezTo>
                    <a:pt x="210" y="50"/>
                    <a:pt x="210" y="50"/>
                    <a:pt x="210" y="50"/>
                  </a:cubicBezTo>
                  <a:cubicBezTo>
                    <a:pt x="216" y="57"/>
                    <a:pt x="221" y="64"/>
                    <a:pt x="226" y="72"/>
                  </a:cubicBezTo>
                  <a:cubicBezTo>
                    <a:pt x="216" y="84"/>
                    <a:pt x="216" y="84"/>
                    <a:pt x="216" y="84"/>
                  </a:cubicBezTo>
                  <a:cubicBezTo>
                    <a:pt x="215" y="82"/>
                    <a:pt x="214" y="80"/>
                    <a:pt x="213" y="78"/>
                  </a:cubicBezTo>
                  <a:cubicBezTo>
                    <a:pt x="212" y="76"/>
                    <a:pt x="208" y="75"/>
                    <a:pt x="206" y="76"/>
                  </a:cubicBezTo>
                  <a:cubicBezTo>
                    <a:pt x="203" y="78"/>
                    <a:pt x="202" y="81"/>
                    <a:pt x="204" y="84"/>
                  </a:cubicBezTo>
                  <a:cubicBezTo>
                    <a:pt x="210" y="95"/>
                    <a:pt x="214" y="106"/>
                    <a:pt x="216" y="119"/>
                  </a:cubicBezTo>
                  <a:cubicBezTo>
                    <a:pt x="221" y="167"/>
                    <a:pt x="187" y="210"/>
                    <a:pt x="139" y="216"/>
                  </a:cubicBezTo>
                  <a:cubicBezTo>
                    <a:pt x="116" y="218"/>
                    <a:pt x="93" y="212"/>
                    <a:pt x="75" y="197"/>
                  </a:cubicBezTo>
                  <a:cubicBezTo>
                    <a:pt x="56" y="183"/>
                    <a:pt x="45" y="162"/>
                    <a:pt x="42" y="139"/>
                  </a:cubicBezTo>
                  <a:cubicBezTo>
                    <a:pt x="40" y="115"/>
                    <a:pt x="46" y="93"/>
                    <a:pt x="61" y="74"/>
                  </a:cubicBezTo>
                  <a:cubicBezTo>
                    <a:pt x="65" y="69"/>
                    <a:pt x="70" y="64"/>
                    <a:pt x="76" y="60"/>
                  </a:cubicBezTo>
                  <a:cubicBezTo>
                    <a:pt x="76" y="59"/>
                    <a:pt x="76" y="59"/>
                    <a:pt x="76" y="59"/>
                  </a:cubicBezTo>
                  <a:cubicBezTo>
                    <a:pt x="77" y="59"/>
                    <a:pt x="77" y="58"/>
                    <a:pt x="78" y="58"/>
                  </a:cubicBezTo>
                  <a:cubicBezTo>
                    <a:pt x="87" y="51"/>
                    <a:pt x="98" y="47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cubicBezTo>
                    <a:pt x="112" y="43"/>
                    <a:pt x="116" y="42"/>
                    <a:pt x="119" y="42"/>
                  </a:cubicBezTo>
                  <a:cubicBezTo>
                    <a:pt x="129" y="41"/>
                    <a:pt x="139" y="42"/>
                    <a:pt x="149" y="44"/>
                  </a:cubicBezTo>
                  <a:cubicBezTo>
                    <a:pt x="149" y="44"/>
                    <a:pt x="149" y="44"/>
                    <a:pt x="149" y="44"/>
                  </a:cubicBezTo>
                  <a:cubicBezTo>
                    <a:pt x="162" y="47"/>
                    <a:pt x="174" y="53"/>
                    <a:pt x="185" y="62"/>
                  </a:cubicBezTo>
                  <a:close/>
                  <a:moveTo>
                    <a:pt x="116" y="17"/>
                  </a:moveTo>
                  <a:cubicBezTo>
                    <a:pt x="120" y="16"/>
                    <a:pt x="124" y="16"/>
                    <a:pt x="129" y="16"/>
                  </a:cubicBezTo>
                  <a:cubicBezTo>
                    <a:pt x="133" y="16"/>
                    <a:pt x="138" y="16"/>
                    <a:pt x="142" y="17"/>
                  </a:cubicBezTo>
                  <a:cubicBezTo>
                    <a:pt x="146" y="32"/>
                    <a:pt x="146" y="32"/>
                    <a:pt x="146" y="32"/>
                  </a:cubicBezTo>
                  <a:cubicBezTo>
                    <a:pt x="137" y="31"/>
                    <a:pt x="127" y="30"/>
                    <a:pt x="118" y="31"/>
                  </a:cubicBezTo>
                  <a:cubicBezTo>
                    <a:pt x="116" y="32"/>
                    <a:pt x="114" y="32"/>
                    <a:pt x="112" y="32"/>
                  </a:cubicBezTo>
                  <a:lnTo>
                    <a:pt x="116" y="17"/>
                  </a:lnTo>
                  <a:close/>
                  <a:moveTo>
                    <a:pt x="48" y="50"/>
                  </a:moveTo>
                  <a:cubicBezTo>
                    <a:pt x="63" y="57"/>
                    <a:pt x="63" y="57"/>
                    <a:pt x="63" y="57"/>
                  </a:cubicBezTo>
                  <a:cubicBezTo>
                    <a:pt x="59" y="60"/>
                    <a:pt x="55" y="64"/>
                    <a:pt x="52" y="68"/>
                  </a:cubicBezTo>
                  <a:cubicBezTo>
                    <a:pt x="48" y="73"/>
                    <a:pt x="45" y="78"/>
                    <a:pt x="42" y="84"/>
                  </a:cubicBezTo>
                  <a:cubicBezTo>
                    <a:pt x="32" y="72"/>
                    <a:pt x="32" y="72"/>
                    <a:pt x="32" y="72"/>
                  </a:cubicBezTo>
                  <a:cubicBezTo>
                    <a:pt x="36" y="64"/>
                    <a:pt x="42" y="57"/>
                    <a:pt x="48" y="50"/>
                  </a:cubicBezTo>
                  <a:close/>
                  <a:moveTo>
                    <a:pt x="17" y="142"/>
                  </a:moveTo>
                  <a:cubicBezTo>
                    <a:pt x="31" y="135"/>
                    <a:pt x="31" y="135"/>
                    <a:pt x="31" y="135"/>
                  </a:cubicBezTo>
                  <a:cubicBezTo>
                    <a:pt x="31" y="137"/>
                    <a:pt x="31" y="138"/>
                    <a:pt x="32" y="140"/>
                  </a:cubicBezTo>
                  <a:cubicBezTo>
                    <a:pt x="33" y="150"/>
                    <a:pt x="36" y="161"/>
                    <a:pt x="40" y="170"/>
                  </a:cubicBezTo>
                  <a:cubicBezTo>
                    <a:pt x="24" y="170"/>
                    <a:pt x="24" y="170"/>
                    <a:pt x="24" y="170"/>
                  </a:cubicBezTo>
                  <a:cubicBezTo>
                    <a:pt x="21" y="161"/>
                    <a:pt x="18" y="152"/>
                    <a:pt x="17" y="142"/>
                  </a:cubicBezTo>
                  <a:close/>
                  <a:moveTo>
                    <a:pt x="68" y="224"/>
                  </a:moveTo>
                  <a:cubicBezTo>
                    <a:pt x="71" y="208"/>
                    <a:pt x="71" y="208"/>
                    <a:pt x="71" y="208"/>
                  </a:cubicBezTo>
                  <a:cubicBezTo>
                    <a:pt x="82" y="216"/>
                    <a:pt x="93" y="221"/>
                    <a:pt x="105" y="224"/>
                  </a:cubicBezTo>
                  <a:cubicBezTo>
                    <a:pt x="94" y="236"/>
                    <a:pt x="94" y="236"/>
                    <a:pt x="94" y="236"/>
                  </a:cubicBezTo>
                  <a:cubicBezTo>
                    <a:pt x="85" y="233"/>
                    <a:pt x="76" y="229"/>
                    <a:pt x="68" y="224"/>
                  </a:cubicBezTo>
                  <a:close/>
                  <a:moveTo>
                    <a:pt x="164" y="236"/>
                  </a:moveTo>
                  <a:cubicBezTo>
                    <a:pt x="153" y="224"/>
                    <a:pt x="153" y="224"/>
                    <a:pt x="153" y="224"/>
                  </a:cubicBezTo>
                  <a:cubicBezTo>
                    <a:pt x="166" y="221"/>
                    <a:pt x="177" y="215"/>
                    <a:pt x="186" y="208"/>
                  </a:cubicBezTo>
                  <a:cubicBezTo>
                    <a:pt x="190" y="224"/>
                    <a:pt x="190" y="224"/>
                    <a:pt x="190" y="224"/>
                  </a:cubicBezTo>
                  <a:cubicBezTo>
                    <a:pt x="182" y="229"/>
                    <a:pt x="173" y="233"/>
                    <a:pt x="164" y="236"/>
                  </a:cubicBezTo>
                  <a:close/>
                  <a:moveTo>
                    <a:pt x="234" y="170"/>
                  </a:moveTo>
                  <a:cubicBezTo>
                    <a:pt x="218" y="170"/>
                    <a:pt x="218" y="170"/>
                    <a:pt x="218" y="170"/>
                  </a:cubicBezTo>
                  <a:cubicBezTo>
                    <a:pt x="223" y="159"/>
                    <a:pt x="226" y="148"/>
                    <a:pt x="227" y="135"/>
                  </a:cubicBezTo>
                  <a:cubicBezTo>
                    <a:pt x="241" y="142"/>
                    <a:pt x="241" y="142"/>
                    <a:pt x="241" y="142"/>
                  </a:cubicBezTo>
                  <a:cubicBezTo>
                    <a:pt x="240" y="152"/>
                    <a:pt x="237" y="161"/>
                    <a:pt x="234" y="17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>
                <a:latin typeface="+mj-lt"/>
              </a:endParaRPr>
            </a:p>
          </p:txBody>
        </p:sp>
        <p:sp>
          <p:nvSpPr>
            <p:cNvPr id="11" name="Freeform 7"/>
            <p:cNvSpPr>
              <a:spLocks/>
            </p:cNvSpPr>
            <p:nvPr/>
          </p:nvSpPr>
          <p:spPr bwMode="auto">
            <a:xfrm>
              <a:off x="3659" y="1986"/>
              <a:ext cx="247" cy="293"/>
            </a:xfrm>
            <a:custGeom>
              <a:avLst/>
              <a:gdLst>
                <a:gd name="T0" fmla="*/ 0 w 103"/>
                <a:gd name="T1" fmla="*/ 75 h 123"/>
                <a:gd name="T2" fmla="*/ 16 w 103"/>
                <a:gd name="T3" fmla="*/ 121 h 123"/>
                <a:gd name="T4" fmla="*/ 21 w 103"/>
                <a:gd name="T5" fmla="*/ 123 h 123"/>
                <a:gd name="T6" fmla="*/ 24 w 103"/>
                <a:gd name="T7" fmla="*/ 122 h 123"/>
                <a:gd name="T8" fmla="*/ 25 w 103"/>
                <a:gd name="T9" fmla="*/ 115 h 123"/>
                <a:gd name="T10" fmla="*/ 11 w 103"/>
                <a:gd name="T11" fmla="*/ 75 h 123"/>
                <a:gd name="T12" fmla="*/ 75 w 103"/>
                <a:gd name="T13" fmla="*/ 11 h 123"/>
                <a:gd name="T14" fmla="*/ 95 w 103"/>
                <a:gd name="T15" fmla="*/ 14 h 123"/>
                <a:gd name="T16" fmla="*/ 102 w 103"/>
                <a:gd name="T17" fmla="*/ 11 h 123"/>
                <a:gd name="T18" fmla="*/ 98 w 103"/>
                <a:gd name="T19" fmla="*/ 4 h 123"/>
                <a:gd name="T20" fmla="*/ 75 w 103"/>
                <a:gd name="T21" fmla="*/ 0 h 123"/>
                <a:gd name="T22" fmla="*/ 0 w 103"/>
                <a:gd name="T23" fmla="*/ 75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3" h="123">
                  <a:moveTo>
                    <a:pt x="0" y="75"/>
                  </a:moveTo>
                  <a:cubicBezTo>
                    <a:pt x="0" y="92"/>
                    <a:pt x="6" y="108"/>
                    <a:pt x="16" y="121"/>
                  </a:cubicBezTo>
                  <a:cubicBezTo>
                    <a:pt x="18" y="123"/>
                    <a:pt x="19" y="123"/>
                    <a:pt x="21" y="123"/>
                  </a:cubicBezTo>
                  <a:cubicBezTo>
                    <a:pt x="22" y="123"/>
                    <a:pt x="23" y="123"/>
                    <a:pt x="24" y="122"/>
                  </a:cubicBezTo>
                  <a:cubicBezTo>
                    <a:pt x="26" y="120"/>
                    <a:pt x="27" y="117"/>
                    <a:pt x="25" y="115"/>
                  </a:cubicBezTo>
                  <a:cubicBezTo>
                    <a:pt x="16" y="103"/>
                    <a:pt x="11" y="89"/>
                    <a:pt x="11" y="75"/>
                  </a:cubicBezTo>
                  <a:cubicBezTo>
                    <a:pt x="11" y="40"/>
                    <a:pt x="40" y="11"/>
                    <a:pt x="75" y="11"/>
                  </a:cubicBezTo>
                  <a:cubicBezTo>
                    <a:pt x="82" y="11"/>
                    <a:pt x="89" y="12"/>
                    <a:pt x="95" y="14"/>
                  </a:cubicBezTo>
                  <a:cubicBezTo>
                    <a:pt x="98" y="15"/>
                    <a:pt x="101" y="13"/>
                    <a:pt x="102" y="11"/>
                  </a:cubicBezTo>
                  <a:cubicBezTo>
                    <a:pt x="103" y="8"/>
                    <a:pt x="101" y="5"/>
                    <a:pt x="98" y="4"/>
                  </a:cubicBezTo>
                  <a:cubicBezTo>
                    <a:pt x="91" y="1"/>
                    <a:pt x="83" y="0"/>
                    <a:pt x="75" y="0"/>
                  </a:cubicBezTo>
                  <a:cubicBezTo>
                    <a:pt x="34" y="0"/>
                    <a:pt x="0" y="34"/>
                    <a:pt x="0" y="7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>
                <a:latin typeface="+mj-lt"/>
              </a:endParaRPr>
            </a:p>
          </p:txBody>
        </p:sp>
        <p:sp>
          <p:nvSpPr>
            <p:cNvPr id="12" name="Freeform 8"/>
            <p:cNvSpPr>
              <a:spLocks/>
            </p:cNvSpPr>
            <p:nvPr/>
          </p:nvSpPr>
          <p:spPr bwMode="auto">
            <a:xfrm>
              <a:off x="3748" y="2040"/>
              <a:ext cx="270" cy="304"/>
            </a:xfrm>
            <a:custGeom>
              <a:avLst/>
              <a:gdLst>
                <a:gd name="T0" fmla="*/ 102 w 113"/>
                <a:gd name="T1" fmla="*/ 52 h 127"/>
                <a:gd name="T2" fmla="*/ 38 w 113"/>
                <a:gd name="T3" fmla="*/ 116 h 127"/>
                <a:gd name="T4" fmla="*/ 9 w 113"/>
                <a:gd name="T5" fmla="*/ 109 h 127"/>
                <a:gd name="T6" fmla="*/ 2 w 113"/>
                <a:gd name="T7" fmla="*/ 111 h 127"/>
                <a:gd name="T8" fmla="*/ 4 w 113"/>
                <a:gd name="T9" fmla="*/ 118 h 127"/>
                <a:gd name="T10" fmla="*/ 38 w 113"/>
                <a:gd name="T11" fmla="*/ 127 h 127"/>
                <a:gd name="T12" fmla="*/ 113 w 113"/>
                <a:gd name="T13" fmla="*/ 52 h 127"/>
                <a:gd name="T14" fmla="*/ 94 w 113"/>
                <a:gd name="T15" fmla="*/ 2 h 127"/>
                <a:gd name="T16" fmla="*/ 87 w 113"/>
                <a:gd name="T17" fmla="*/ 2 h 127"/>
                <a:gd name="T18" fmla="*/ 86 w 113"/>
                <a:gd name="T19" fmla="*/ 10 h 127"/>
                <a:gd name="T20" fmla="*/ 102 w 113"/>
                <a:gd name="T21" fmla="*/ 52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3" h="127">
                  <a:moveTo>
                    <a:pt x="102" y="52"/>
                  </a:moveTo>
                  <a:cubicBezTo>
                    <a:pt x="102" y="87"/>
                    <a:pt x="73" y="116"/>
                    <a:pt x="38" y="116"/>
                  </a:cubicBezTo>
                  <a:cubicBezTo>
                    <a:pt x="28" y="116"/>
                    <a:pt x="18" y="113"/>
                    <a:pt x="9" y="109"/>
                  </a:cubicBezTo>
                  <a:cubicBezTo>
                    <a:pt x="6" y="108"/>
                    <a:pt x="3" y="109"/>
                    <a:pt x="2" y="111"/>
                  </a:cubicBezTo>
                  <a:cubicBezTo>
                    <a:pt x="0" y="114"/>
                    <a:pt x="1" y="117"/>
                    <a:pt x="4" y="118"/>
                  </a:cubicBezTo>
                  <a:cubicBezTo>
                    <a:pt x="15" y="124"/>
                    <a:pt x="26" y="127"/>
                    <a:pt x="38" y="127"/>
                  </a:cubicBezTo>
                  <a:cubicBezTo>
                    <a:pt x="79" y="127"/>
                    <a:pt x="113" y="93"/>
                    <a:pt x="113" y="52"/>
                  </a:cubicBezTo>
                  <a:cubicBezTo>
                    <a:pt x="113" y="34"/>
                    <a:pt x="106" y="16"/>
                    <a:pt x="94" y="2"/>
                  </a:cubicBezTo>
                  <a:cubicBezTo>
                    <a:pt x="92" y="0"/>
                    <a:pt x="89" y="0"/>
                    <a:pt x="87" y="2"/>
                  </a:cubicBezTo>
                  <a:cubicBezTo>
                    <a:pt x="84" y="4"/>
                    <a:pt x="84" y="7"/>
                    <a:pt x="86" y="10"/>
                  </a:cubicBezTo>
                  <a:cubicBezTo>
                    <a:pt x="96" y="21"/>
                    <a:pt x="102" y="36"/>
                    <a:pt x="102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>
                <a:latin typeface="+mj-lt"/>
              </a:endParaRPr>
            </a:p>
          </p:txBody>
        </p:sp>
      </p:grpSp>
      <p:grpSp>
        <p:nvGrpSpPr>
          <p:cNvPr id="13" name="Group 4"/>
          <p:cNvGrpSpPr>
            <a:grpSpLocks noChangeAspect="1"/>
          </p:cNvGrpSpPr>
          <p:nvPr/>
        </p:nvGrpSpPr>
        <p:grpSpPr bwMode="auto">
          <a:xfrm rot="5400000">
            <a:off x="7358041" y="2696907"/>
            <a:ext cx="776478" cy="763840"/>
            <a:chOff x="3530" y="1857"/>
            <a:chExt cx="617" cy="602"/>
          </a:xfrm>
          <a:solidFill>
            <a:srgbClr val="006DD6"/>
          </a:solidFill>
        </p:grpSpPr>
        <p:sp>
          <p:nvSpPr>
            <p:cNvPr id="14" name="Freeform 5"/>
            <p:cNvSpPr>
              <a:spLocks noEditPoints="1"/>
            </p:cNvSpPr>
            <p:nvPr/>
          </p:nvSpPr>
          <p:spPr bwMode="auto">
            <a:xfrm>
              <a:off x="3717" y="2040"/>
              <a:ext cx="244" cy="247"/>
            </a:xfrm>
            <a:custGeom>
              <a:avLst/>
              <a:gdLst>
                <a:gd name="T0" fmla="*/ 0 w 102"/>
                <a:gd name="T1" fmla="*/ 52 h 103"/>
                <a:gd name="T2" fmla="*/ 51 w 102"/>
                <a:gd name="T3" fmla="*/ 103 h 103"/>
                <a:gd name="T4" fmla="*/ 102 w 102"/>
                <a:gd name="T5" fmla="*/ 52 h 103"/>
                <a:gd name="T6" fmla="*/ 51 w 102"/>
                <a:gd name="T7" fmla="*/ 0 h 103"/>
                <a:gd name="T8" fmla="*/ 0 w 102"/>
                <a:gd name="T9" fmla="*/ 52 h 103"/>
                <a:gd name="T10" fmla="*/ 86 w 102"/>
                <a:gd name="T11" fmla="*/ 52 h 103"/>
                <a:gd name="T12" fmla="*/ 51 w 102"/>
                <a:gd name="T13" fmla="*/ 87 h 103"/>
                <a:gd name="T14" fmla="*/ 16 w 102"/>
                <a:gd name="T15" fmla="*/ 52 h 103"/>
                <a:gd name="T16" fmla="*/ 51 w 102"/>
                <a:gd name="T17" fmla="*/ 17 h 103"/>
                <a:gd name="T18" fmla="*/ 86 w 102"/>
                <a:gd name="T19" fmla="*/ 52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2" h="103">
                  <a:moveTo>
                    <a:pt x="0" y="52"/>
                  </a:moveTo>
                  <a:cubicBezTo>
                    <a:pt x="0" y="80"/>
                    <a:pt x="23" y="103"/>
                    <a:pt x="51" y="103"/>
                  </a:cubicBezTo>
                  <a:cubicBezTo>
                    <a:pt x="79" y="103"/>
                    <a:pt x="102" y="80"/>
                    <a:pt x="102" y="52"/>
                  </a:cubicBezTo>
                  <a:cubicBezTo>
                    <a:pt x="102" y="23"/>
                    <a:pt x="79" y="0"/>
                    <a:pt x="51" y="0"/>
                  </a:cubicBezTo>
                  <a:cubicBezTo>
                    <a:pt x="23" y="0"/>
                    <a:pt x="0" y="23"/>
                    <a:pt x="0" y="52"/>
                  </a:cubicBezTo>
                  <a:close/>
                  <a:moveTo>
                    <a:pt x="86" y="52"/>
                  </a:moveTo>
                  <a:cubicBezTo>
                    <a:pt x="86" y="71"/>
                    <a:pt x="70" y="87"/>
                    <a:pt x="51" y="87"/>
                  </a:cubicBezTo>
                  <a:cubicBezTo>
                    <a:pt x="31" y="87"/>
                    <a:pt x="16" y="71"/>
                    <a:pt x="16" y="52"/>
                  </a:cubicBezTo>
                  <a:cubicBezTo>
                    <a:pt x="16" y="32"/>
                    <a:pt x="31" y="17"/>
                    <a:pt x="51" y="17"/>
                  </a:cubicBezTo>
                  <a:cubicBezTo>
                    <a:pt x="70" y="17"/>
                    <a:pt x="86" y="32"/>
                    <a:pt x="86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>
                <a:latin typeface="+mj-lt"/>
              </a:endParaRPr>
            </a:p>
          </p:txBody>
        </p:sp>
        <p:sp>
          <p:nvSpPr>
            <p:cNvPr id="15" name="Freeform 6"/>
            <p:cNvSpPr>
              <a:spLocks noEditPoints="1"/>
            </p:cNvSpPr>
            <p:nvPr/>
          </p:nvSpPr>
          <p:spPr bwMode="auto">
            <a:xfrm>
              <a:off x="3530" y="1857"/>
              <a:ext cx="617" cy="602"/>
            </a:xfrm>
            <a:custGeom>
              <a:avLst/>
              <a:gdLst>
                <a:gd name="T0" fmla="*/ 233 w 258"/>
                <a:gd name="T1" fmla="*/ 120 h 252"/>
                <a:gd name="T2" fmla="*/ 239 w 258"/>
                <a:gd name="T3" fmla="*/ 82 h 252"/>
                <a:gd name="T4" fmla="*/ 221 w 258"/>
                <a:gd name="T5" fmla="*/ 39 h 252"/>
                <a:gd name="T6" fmla="*/ 203 w 258"/>
                <a:gd name="T7" fmla="*/ 35 h 252"/>
                <a:gd name="T8" fmla="*/ 162 w 258"/>
                <a:gd name="T9" fmla="*/ 31 h 252"/>
                <a:gd name="T10" fmla="*/ 144 w 258"/>
                <a:gd name="T11" fmla="*/ 1 h 252"/>
                <a:gd name="T12" fmla="*/ 114 w 258"/>
                <a:gd name="T13" fmla="*/ 1 h 252"/>
                <a:gd name="T14" fmla="*/ 96 w 258"/>
                <a:gd name="T15" fmla="*/ 31 h 252"/>
                <a:gd name="T16" fmla="*/ 55 w 258"/>
                <a:gd name="T17" fmla="*/ 35 h 252"/>
                <a:gd name="T18" fmla="*/ 37 w 258"/>
                <a:gd name="T19" fmla="*/ 39 h 252"/>
                <a:gd name="T20" fmla="*/ 19 w 258"/>
                <a:gd name="T21" fmla="*/ 82 h 252"/>
                <a:gd name="T22" fmla="*/ 25 w 258"/>
                <a:gd name="T23" fmla="*/ 120 h 252"/>
                <a:gd name="T24" fmla="*/ 1 w 258"/>
                <a:gd name="T25" fmla="*/ 144 h 252"/>
                <a:gd name="T26" fmla="*/ 24 w 258"/>
                <a:gd name="T27" fmla="*/ 186 h 252"/>
                <a:gd name="T28" fmla="*/ 56 w 258"/>
                <a:gd name="T29" fmla="*/ 203 h 252"/>
                <a:gd name="T30" fmla="*/ 59 w 258"/>
                <a:gd name="T31" fmla="*/ 237 h 252"/>
                <a:gd name="T32" fmla="*/ 94 w 258"/>
                <a:gd name="T33" fmla="*/ 252 h 252"/>
                <a:gd name="T34" fmla="*/ 119 w 258"/>
                <a:gd name="T35" fmla="*/ 232 h 252"/>
                <a:gd name="T36" fmla="*/ 139 w 258"/>
                <a:gd name="T37" fmla="*/ 232 h 252"/>
                <a:gd name="T38" fmla="*/ 164 w 258"/>
                <a:gd name="T39" fmla="*/ 252 h 252"/>
                <a:gd name="T40" fmla="*/ 198 w 258"/>
                <a:gd name="T41" fmla="*/ 237 h 252"/>
                <a:gd name="T42" fmla="*/ 202 w 258"/>
                <a:gd name="T43" fmla="*/ 203 h 252"/>
                <a:gd name="T44" fmla="*/ 234 w 258"/>
                <a:gd name="T45" fmla="*/ 186 h 252"/>
                <a:gd name="T46" fmla="*/ 257 w 258"/>
                <a:gd name="T47" fmla="*/ 144 h 252"/>
                <a:gd name="T48" fmla="*/ 185 w 258"/>
                <a:gd name="T49" fmla="*/ 62 h 252"/>
                <a:gd name="T50" fmla="*/ 226 w 258"/>
                <a:gd name="T51" fmla="*/ 72 h 252"/>
                <a:gd name="T52" fmla="*/ 213 w 258"/>
                <a:gd name="T53" fmla="*/ 78 h 252"/>
                <a:gd name="T54" fmla="*/ 204 w 258"/>
                <a:gd name="T55" fmla="*/ 84 h 252"/>
                <a:gd name="T56" fmla="*/ 139 w 258"/>
                <a:gd name="T57" fmla="*/ 216 h 252"/>
                <a:gd name="T58" fmla="*/ 42 w 258"/>
                <a:gd name="T59" fmla="*/ 139 h 252"/>
                <a:gd name="T60" fmla="*/ 76 w 258"/>
                <a:gd name="T61" fmla="*/ 60 h 252"/>
                <a:gd name="T62" fmla="*/ 78 w 258"/>
                <a:gd name="T63" fmla="*/ 58 h 252"/>
                <a:gd name="T64" fmla="*/ 109 w 258"/>
                <a:gd name="T65" fmla="*/ 44 h 252"/>
                <a:gd name="T66" fmla="*/ 149 w 258"/>
                <a:gd name="T67" fmla="*/ 44 h 252"/>
                <a:gd name="T68" fmla="*/ 185 w 258"/>
                <a:gd name="T69" fmla="*/ 62 h 252"/>
                <a:gd name="T70" fmla="*/ 129 w 258"/>
                <a:gd name="T71" fmla="*/ 16 h 252"/>
                <a:gd name="T72" fmla="*/ 146 w 258"/>
                <a:gd name="T73" fmla="*/ 32 h 252"/>
                <a:gd name="T74" fmla="*/ 112 w 258"/>
                <a:gd name="T75" fmla="*/ 32 h 252"/>
                <a:gd name="T76" fmla="*/ 48 w 258"/>
                <a:gd name="T77" fmla="*/ 50 h 252"/>
                <a:gd name="T78" fmla="*/ 52 w 258"/>
                <a:gd name="T79" fmla="*/ 68 h 252"/>
                <a:gd name="T80" fmla="*/ 32 w 258"/>
                <a:gd name="T81" fmla="*/ 72 h 252"/>
                <a:gd name="T82" fmla="*/ 17 w 258"/>
                <a:gd name="T83" fmla="*/ 142 h 252"/>
                <a:gd name="T84" fmla="*/ 32 w 258"/>
                <a:gd name="T85" fmla="*/ 140 h 252"/>
                <a:gd name="T86" fmla="*/ 24 w 258"/>
                <a:gd name="T87" fmla="*/ 170 h 252"/>
                <a:gd name="T88" fmla="*/ 68 w 258"/>
                <a:gd name="T89" fmla="*/ 224 h 252"/>
                <a:gd name="T90" fmla="*/ 105 w 258"/>
                <a:gd name="T91" fmla="*/ 224 h 252"/>
                <a:gd name="T92" fmla="*/ 68 w 258"/>
                <a:gd name="T93" fmla="*/ 224 h 252"/>
                <a:gd name="T94" fmla="*/ 153 w 258"/>
                <a:gd name="T95" fmla="*/ 224 h 252"/>
                <a:gd name="T96" fmla="*/ 190 w 258"/>
                <a:gd name="T97" fmla="*/ 224 h 252"/>
                <a:gd name="T98" fmla="*/ 234 w 258"/>
                <a:gd name="T99" fmla="*/ 170 h 252"/>
                <a:gd name="T100" fmla="*/ 227 w 258"/>
                <a:gd name="T101" fmla="*/ 135 h 252"/>
                <a:gd name="T102" fmla="*/ 234 w 258"/>
                <a:gd name="T103" fmla="*/ 170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8" h="252">
                  <a:moveTo>
                    <a:pt x="248" y="128"/>
                  </a:moveTo>
                  <a:cubicBezTo>
                    <a:pt x="233" y="120"/>
                    <a:pt x="233" y="120"/>
                    <a:pt x="233" y="120"/>
                  </a:cubicBezTo>
                  <a:cubicBezTo>
                    <a:pt x="232" y="112"/>
                    <a:pt x="230" y="104"/>
                    <a:pt x="228" y="96"/>
                  </a:cubicBezTo>
                  <a:cubicBezTo>
                    <a:pt x="239" y="82"/>
                    <a:pt x="239" y="82"/>
                    <a:pt x="239" y="82"/>
                  </a:cubicBezTo>
                  <a:cubicBezTo>
                    <a:pt x="243" y="76"/>
                    <a:pt x="243" y="69"/>
                    <a:pt x="240" y="63"/>
                  </a:cubicBezTo>
                  <a:cubicBezTo>
                    <a:pt x="235" y="55"/>
                    <a:pt x="228" y="46"/>
                    <a:pt x="221" y="39"/>
                  </a:cubicBezTo>
                  <a:cubicBezTo>
                    <a:pt x="218" y="36"/>
                    <a:pt x="214" y="34"/>
                    <a:pt x="210" y="34"/>
                  </a:cubicBezTo>
                  <a:cubicBezTo>
                    <a:pt x="207" y="34"/>
                    <a:pt x="205" y="34"/>
                    <a:pt x="203" y="35"/>
                  </a:cubicBezTo>
                  <a:cubicBezTo>
                    <a:pt x="187" y="43"/>
                    <a:pt x="187" y="43"/>
                    <a:pt x="187" y="43"/>
                  </a:cubicBezTo>
                  <a:cubicBezTo>
                    <a:pt x="179" y="38"/>
                    <a:pt x="171" y="34"/>
                    <a:pt x="162" y="31"/>
                  </a:cubicBezTo>
                  <a:cubicBezTo>
                    <a:pt x="158" y="13"/>
                    <a:pt x="158" y="13"/>
                    <a:pt x="158" y="13"/>
                  </a:cubicBezTo>
                  <a:cubicBezTo>
                    <a:pt x="156" y="7"/>
                    <a:pt x="151" y="2"/>
                    <a:pt x="144" y="1"/>
                  </a:cubicBezTo>
                  <a:cubicBezTo>
                    <a:pt x="139" y="0"/>
                    <a:pt x="134" y="0"/>
                    <a:pt x="129" y="0"/>
                  </a:cubicBezTo>
                  <a:cubicBezTo>
                    <a:pt x="124" y="0"/>
                    <a:pt x="119" y="0"/>
                    <a:pt x="114" y="1"/>
                  </a:cubicBezTo>
                  <a:cubicBezTo>
                    <a:pt x="107" y="2"/>
                    <a:pt x="102" y="7"/>
                    <a:pt x="100" y="13"/>
                  </a:cubicBezTo>
                  <a:cubicBezTo>
                    <a:pt x="96" y="31"/>
                    <a:pt x="96" y="31"/>
                    <a:pt x="96" y="31"/>
                  </a:cubicBezTo>
                  <a:cubicBezTo>
                    <a:pt x="87" y="34"/>
                    <a:pt x="79" y="38"/>
                    <a:pt x="71" y="43"/>
                  </a:cubicBezTo>
                  <a:cubicBezTo>
                    <a:pt x="55" y="35"/>
                    <a:pt x="55" y="35"/>
                    <a:pt x="55" y="35"/>
                  </a:cubicBezTo>
                  <a:cubicBezTo>
                    <a:pt x="53" y="34"/>
                    <a:pt x="51" y="34"/>
                    <a:pt x="48" y="34"/>
                  </a:cubicBezTo>
                  <a:cubicBezTo>
                    <a:pt x="44" y="34"/>
                    <a:pt x="40" y="36"/>
                    <a:pt x="37" y="39"/>
                  </a:cubicBezTo>
                  <a:cubicBezTo>
                    <a:pt x="30" y="46"/>
                    <a:pt x="23" y="55"/>
                    <a:pt x="18" y="63"/>
                  </a:cubicBezTo>
                  <a:cubicBezTo>
                    <a:pt x="15" y="69"/>
                    <a:pt x="15" y="76"/>
                    <a:pt x="19" y="82"/>
                  </a:cubicBezTo>
                  <a:cubicBezTo>
                    <a:pt x="30" y="96"/>
                    <a:pt x="30" y="96"/>
                    <a:pt x="30" y="96"/>
                  </a:cubicBezTo>
                  <a:cubicBezTo>
                    <a:pt x="28" y="104"/>
                    <a:pt x="26" y="112"/>
                    <a:pt x="25" y="120"/>
                  </a:cubicBezTo>
                  <a:cubicBezTo>
                    <a:pt x="10" y="128"/>
                    <a:pt x="10" y="128"/>
                    <a:pt x="10" y="128"/>
                  </a:cubicBezTo>
                  <a:cubicBezTo>
                    <a:pt x="4" y="131"/>
                    <a:pt x="0" y="137"/>
                    <a:pt x="1" y="144"/>
                  </a:cubicBezTo>
                  <a:cubicBezTo>
                    <a:pt x="2" y="155"/>
                    <a:pt x="5" y="165"/>
                    <a:pt x="9" y="176"/>
                  </a:cubicBezTo>
                  <a:cubicBezTo>
                    <a:pt x="11" y="182"/>
                    <a:pt x="17" y="186"/>
                    <a:pt x="24" y="186"/>
                  </a:cubicBezTo>
                  <a:cubicBezTo>
                    <a:pt x="42" y="186"/>
                    <a:pt x="42" y="186"/>
                    <a:pt x="42" y="186"/>
                  </a:cubicBezTo>
                  <a:cubicBezTo>
                    <a:pt x="46" y="192"/>
                    <a:pt x="51" y="198"/>
                    <a:pt x="56" y="203"/>
                  </a:cubicBezTo>
                  <a:cubicBezTo>
                    <a:pt x="52" y="220"/>
                    <a:pt x="52" y="220"/>
                    <a:pt x="52" y="220"/>
                  </a:cubicBezTo>
                  <a:cubicBezTo>
                    <a:pt x="51" y="227"/>
                    <a:pt x="54" y="234"/>
                    <a:pt x="59" y="237"/>
                  </a:cubicBezTo>
                  <a:cubicBezTo>
                    <a:pt x="69" y="243"/>
                    <a:pt x="79" y="248"/>
                    <a:pt x="89" y="251"/>
                  </a:cubicBezTo>
                  <a:cubicBezTo>
                    <a:pt x="91" y="252"/>
                    <a:pt x="93" y="252"/>
                    <a:pt x="94" y="252"/>
                  </a:cubicBezTo>
                  <a:cubicBezTo>
                    <a:pt x="99" y="252"/>
                    <a:pt x="104" y="250"/>
                    <a:pt x="107" y="246"/>
                  </a:cubicBezTo>
                  <a:cubicBezTo>
                    <a:pt x="119" y="232"/>
                    <a:pt x="119" y="232"/>
                    <a:pt x="119" y="232"/>
                  </a:cubicBezTo>
                  <a:cubicBezTo>
                    <a:pt x="122" y="233"/>
                    <a:pt x="125" y="233"/>
                    <a:pt x="129" y="233"/>
                  </a:cubicBezTo>
                  <a:cubicBezTo>
                    <a:pt x="132" y="233"/>
                    <a:pt x="136" y="233"/>
                    <a:pt x="139" y="232"/>
                  </a:cubicBezTo>
                  <a:cubicBezTo>
                    <a:pt x="151" y="246"/>
                    <a:pt x="151" y="246"/>
                    <a:pt x="151" y="246"/>
                  </a:cubicBezTo>
                  <a:cubicBezTo>
                    <a:pt x="154" y="250"/>
                    <a:pt x="159" y="252"/>
                    <a:pt x="164" y="252"/>
                  </a:cubicBezTo>
                  <a:cubicBezTo>
                    <a:pt x="165" y="252"/>
                    <a:pt x="167" y="252"/>
                    <a:pt x="168" y="251"/>
                  </a:cubicBezTo>
                  <a:cubicBezTo>
                    <a:pt x="179" y="248"/>
                    <a:pt x="189" y="243"/>
                    <a:pt x="198" y="237"/>
                  </a:cubicBezTo>
                  <a:cubicBezTo>
                    <a:pt x="204" y="234"/>
                    <a:pt x="207" y="227"/>
                    <a:pt x="206" y="220"/>
                  </a:cubicBezTo>
                  <a:cubicBezTo>
                    <a:pt x="202" y="203"/>
                    <a:pt x="202" y="203"/>
                    <a:pt x="202" y="203"/>
                  </a:cubicBezTo>
                  <a:cubicBezTo>
                    <a:pt x="207" y="198"/>
                    <a:pt x="212" y="192"/>
                    <a:pt x="216" y="186"/>
                  </a:cubicBezTo>
                  <a:cubicBezTo>
                    <a:pt x="234" y="186"/>
                    <a:pt x="234" y="186"/>
                    <a:pt x="234" y="186"/>
                  </a:cubicBezTo>
                  <a:cubicBezTo>
                    <a:pt x="241" y="186"/>
                    <a:pt x="247" y="182"/>
                    <a:pt x="249" y="176"/>
                  </a:cubicBezTo>
                  <a:cubicBezTo>
                    <a:pt x="253" y="166"/>
                    <a:pt x="256" y="155"/>
                    <a:pt x="257" y="144"/>
                  </a:cubicBezTo>
                  <a:cubicBezTo>
                    <a:pt x="258" y="137"/>
                    <a:pt x="254" y="131"/>
                    <a:pt x="248" y="128"/>
                  </a:cubicBezTo>
                  <a:close/>
                  <a:moveTo>
                    <a:pt x="185" y="62"/>
                  </a:moveTo>
                  <a:cubicBezTo>
                    <a:pt x="210" y="50"/>
                    <a:pt x="210" y="50"/>
                    <a:pt x="210" y="50"/>
                  </a:cubicBezTo>
                  <a:cubicBezTo>
                    <a:pt x="216" y="57"/>
                    <a:pt x="221" y="64"/>
                    <a:pt x="226" y="72"/>
                  </a:cubicBezTo>
                  <a:cubicBezTo>
                    <a:pt x="216" y="84"/>
                    <a:pt x="216" y="84"/>
                    <a:pt x="216" y="84"/>
                  </a:cubicBezTo>
                  <a:cubicBezTo>
                    <a:pt x="215" y="82"/>
                    <a:pt x="214" y="80"/>
                    <a:pt x="213" y="78"/>
                  </a:cubicBezTo>
                  <a:cubicBezTo>
                    <a:pt x="212" y="76"/>
                    <a:pt x="208" y="75"/>
                    <a:pt x="206" y="76"/>
                  </a:cubicBezTo>
                  <a:cubicBezTo>
                    <a:pt x="203" y="78"/>
                    <a:pt x="202" y="81"/>
                    <a:pt x="204" y="84"/>
                  </a:cubicBezTo>
                  <a:cubicBezTo>
                    <a:pt x="210" y="95"/>
                    <a:pt x="214" y="106"/>
                    <a:pt x="216" y="119"/>
                  </a:cubicBezTo>
                  <a:cubicBezTo>
                    <a:pt x="221" y="167"/>
                    <a:pt x="187" y="210"/>
                    <a:pt x="139" y="216"/>
                  </a:cubicBezTo>
                  <a:cubicBezTo>
                    <a:pt x="116" y="218"/>
                    <a:pt x="93" y="212"/>
                    <a:pt x="75" y="197"/>
                  </a:cubicBezTo>
                  <a:cubicBezTo>
                    <a:pt x="56" y="183"/>
                    <a:pt x="45" y="162"/>
                    <a:pt x="42" y="139"/>
                  </a:cubicBezTo>
                  <a:cubicBezTo>
                    <a:pt x="40" y="115"/>
                    <a:pt x="46" y="93"/>
                    <a:pt x="61" y="74"/>
                  </a:cubicBezTo>
                  <a:cubicBezTo>
                    <a:pt x="65" y="69"/>
                    <a:pt x="70" y="64"/>
                    <a:pt x="76" y="60"/>
                  </a:cubicBezTo>
                  <a:cubicBezTo>
                    <a:pt x="76" y="59"/>
                    <a:pt x="76" y="59"/>
                    <a:pt x="76" y="59"/>
                  </a:cubicBezTo>
                  <a:cubicBezTo>
                    <a:pt x="77" y="59"/>
                    <a:pt x="77" y="58"/>
                    <a:pt x="78" y="58"/>
                  </a:cubicBezTo>
                  <a:cubicBezTo>
                    <a:pt x="87" y="51"/>
                    <a:pt x="98" y="47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cubicBezTo>
                    <a:pt x="112" y="43"/>
                    <a:pt x="116" y="42"/>
                    <a:pt x="119" y="42"/>
                  </a:cubicBezTo>
                  <a:cubicBezTo>
                    <a:pt x="129" y="41"/>
                    <a:pt x="139" y="42"/>
                    <a:pt x="149" y="44"/>
                  </a:cubicBezTo>
                  <a:cubicBezTo>
                    <a:pt x="149" y="44"/>
                    <a:pt x="149" y="44"/>
                    <a:pt x="149" y="44"/>
                  </a:cubicBezTo>
                  <a:cubicBezTo>
                    <a:pt x="162" y="47"/>
                    <a:pt x="174" y="53"/>
                    <a:pt x="185" y="62"/>
                  </a:cubicBezTo>
                  <a:close/>
                  <a:moveTo>
                    <a:pt x="116" y="17"/>
                  </a:moveTo>
                  <a:cubicBezTo>
                    <a:pt x="120" y="16"/>
                    <a:pt x="124" y="16"/>
                    <a:pt x="129" y="16"/>
                  </a:cubicBezTo>
                  <a:cubicBezTo>
                    <a:pt x="133" y="16"/>
                    <a:pt x="138" y="16"/>
                    <a:pt x="142" y="17"/>
                  </a:cubicBezTo>
                  <a:cubicBezTo>
                    <a:pt x="146" y="32"/>
                    <a:pt x="146" y="32"/>
                    <a:pt x="146" y="32"/>
                  </a:cubicBezTo>
                  <a:cubicBezTo>
                    <a:pt x="137" y="31"/>
                    <a:pt x="127" y="30"/>
                    <a:pt x="118" y="31"/>
                  </a:cubicBezTo>
                  <a:cubicBezTo>
                    <a:pt x="116" y="32"/>
                    <a:pt x="114" y="32"/>
                    <a:pt x="112" y="32"/>
                  </a:cubicBezTo>
                  <a:lnTo>
                    <a:pt x="116" y="17"/>
                  </a:lnTo>
                  <a:close/>
                  <a:moveTo>
                    <a:pt x="48" y="50"/>
                  </a:moveTo>
                  <a:cubicBezTo>
                    <a:pt x="63" y="57"/>
                    <a:pt x="63" y="57"/>
                    <a:pt x="63" y="57"/>
                  </a:cubicBezTo>
                  <a:cubicBezTo>
                    <a:pt x="59" y="60"/>
                    <a:pt x="55" y="64"/>
                    <a:pt x="52" y="68"/>
                  </a:cubicBezTo>
                  <a:cubicBezTo>
                    <a:pt x="48" y="73"/>
                    <a:pt x="45" y="78"/>
                    <a:pt x="42" y="84"/>
                  </a:cubicBezTo>
                  <a:cubicBezTo>
                    <a:pt x="32" y="72"/>
                    <a:pt x="32" y="72"/>
                    <a:pt x="32" y="72"/>
                  </a:cubicBezTo>
                  <a:cubicBezTo>
                    <a:pt x="36" y="64"/>
                    <a:pt x="42" y="57"/>
                    <a:pt x="48" y="50"/>
                  </a:cubicBezTo>
                  <a:close/>
                  <a:moveTo>
                    <a:pt x="17" y="142"/>
                  </a:moveTo>
                  <a:cubicBezTo>
                    <a:pt x="31" y="135"/>
                    <a:pt x="31" y="135"/>
                    <a:pt x="31" y="135"/>
                  </a:cubicBezTo>
                  <a:cubicBezTo>
                    <a:pt x="31" y="137"/>
                    <a:pt x="31" y="138"/>
                    <a:pt x="32" y="140"/>
                  </a:cubicBezTo>
                  <a:cubicBezTo>
                    <a:pt x="33" y="150"/>
                    <a:pt x="36" y="161"/>
                    <a:pt x="40" y="170"/>
                  </a:cubicBezTo>
                  <a:cubicBezTo>
                    <a:pt x="24" y="170"/>
                    <a:pt x="24" y="170"/>
                    <a:pt x="24" y="170"/>
                  </a:cubicBezTo>
                  <a:cubicBezTo>
                    <a:pt x="21" y="161"/>
                    <a:pt x="18" y="152"/>
                    <a:pt x="17" y="142"/>
                  </a:cubicBezTo>
                  <a:close/>
                  <a:moveTo>
                    <a:pt x="68" y="224"/>
                  </a:moveTo>
                  <a:cubicBezTo>
                    <a:pt x="71" y="208"/>
                    <a:pt x="71" y="208"/>
                    <a:pt x="71" y="208"/>
                  </a:cubicBezTo>
                  <a:cubicBezTo>
                    <a:pt x="82" y="216"/>
                    <a:pt x="93" y="221"/>
                    <a:pt x="105" y="224"/>
                  </a:cubicBezTo>
                  <a:cubicBezTo>
                    <a:pt x="94" y="236"/>
                    <a:pt x="94" y="236"/>
                    <a:pt x="94" y="236"/>
                  </a:cubicBezTo>
                  <a:cubicBezTo>
                    <a:pt x="85" y="233"/>
                    <a:pt x="76" y="229"/>
                    <a:pt x="68" y="224"/>
                  </a:cubicBezTo>
                  <a:close/>
                  <a:moveTo>
                    <a:pt x="164" y="236"/>
                  </a:moveTo>
                  <a:cubicBezTo>
                    <a:pt x="153" y="224"/>
                    <a:pt x="153" y="224"/>
                    <a:pt x="153" y="224"/>
                  </a:cubicBezTo>
                  <a:cubicBezTo>
                    <a:pt x="166" y="221"/>
                    <a:pt x="177" y="215"/>
                    <a:pt x="186" y="208"/>
                  </a:cubicBezTo>
                  <a:cubicBezTo>
                    <a:pt x="190" y="224"/>
                    <a:pt x="190" y="224"/>
                    <a:pt x="190" y="224"/>
                  </a:cubicBezTo>
                  <a:cubicBezTo>
                    <a:pt x="182" y="229"/>
                    <a:pt x="173" y="233"/>
                    <a:pt x="164" y="236"/>
                  </a:cubicBezTo>
                  <a:close/>
                  <a:moveTo>
                    <a:pt x="234" y="170"/>
                  </a:moveTo>
                  <a:cubicBezTo>
                    <a:pt x="218" y="170"/>
                    <a:pt x="218" y="170"/>
                    <a:pt x="218" y="170"/>
                  </a:cubicBezTo>
                  <a:cubicBezTo>
                    <a:pt x="223" y="159"/>
                    <a:pt x="226" y="148"/>
                    <a:pt x="227" y="135"/>
                  </a:cubicBezTo>
                  <a:cubicBezTo>
                    <a:pt x="241" y="142"/>
                    <a:pt x="241" y="142"/>
                    <a:pt x="241" y="142"/>
                  </a:cubicBezTo>
                  <a:cubicBezTo>
                    <a:pt x="240" y="152"/>
                    <a:pt x="237" y="161"/>
                    <a:pt x="234" y="17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>
                <a:latin typeface="+mj-lt"/>
              </a:endParaRPr>
            </a:p>
          </p:txBody>
        </p:sp>
        <p:sp>
          <p:nvSpPr>
            <p:cNvPr id="16" name="Freeform 7"/>
            <p:cNvSpPr>
              <a:spLocks/>
            </p:cNvSpPr>
            <p:nvPr/>
          </p:nvSpPr>
          <p:spPr bwMode="auto">
            <a:xfrm>
              <a:off x="3659" y="1986"/>
              <a:ext cx="247" cy="293"/>
            </a:xfrm>
            <a:custGeom>
              <a:avLst/>
              <a:gdLst>
                <a:gd name="T0" fmla="*/ 0 w 103"/>
                <a:gd name="T1" fmla="*/ 75 h 123"/>
                <a:gd name="T2" fmla="*/ 16 w 103"/>
                <a:gd name="T3" fmla="*/ 121 h 123"/>
                <a:gd name="T4" fmla="*/ 21 w 103"/>
                <a:gd name="T5" fmla="*/ 123 h 123"/>
                <a:gd name="T6" fmla="*/ 24 w 103"/>
                <a:gd name="T7" fmla="*/ 122 h 123"/>
                <a:gd name="T8" fmla="*/ 25 w 103"/>
                <a:gd name="T9" fmla="*/ 115 h 123"/>
                <a:gd name="T10" fmla="*/ 11 w 103"/>
                <a:gd name="T11" fmla="*/ 75 h 123"/>
                <a:gd name="T12" fmla="*/ 75 w 103"/>
                <a:gd name="T13" fmla="*/ 11 h 123"/>
                <a:gd name="T14" fmla="*/ 95 w 103"/>
                <a:gd name="T15" fmla="*/ 14 h 123"/>
                <a:gd name="T16" fmla="*/ 102 w 103"/>
                <a:gd name="T17" fmla="*/ 11 h 123"/>
                <a:gd name="T18" fmla="*/ 98 w 103"/>
                <a:gd name="T19" fmla="*/ 4 h 123"/>
                <a:gd name="T20" fmla="*/ 75 w 103"/>
                <a:gd name="T21" fmla="*/ 0 h 123"/>
                <a:gd name="T22" fmla="*/ 0 w 103"/>
                <a:gd name="T23" fmla="*/ 75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3" h="123">
                  <a:moveTo>
                    <a:pt x="0" y="75"/>
                  </a:moveTo>
                  <a:cubicBezTo>
                    <a:pt x="0" y="92"/>
                    <a:pt x="6" y="108"/>
                    <a:pt x="16" y="121"/>
                  </a:cubicBezTo>
                  <a:cubicBezTo>
                    <a:pt x="18" y="123"/>
                    <a:pt x="19" y="123"/>
                    <a:pt x="21" y="123"/>
                  </a:cubicBezTo>
                  <a:cubicBezTo>
                    <a:pt x="22" y="123"/>
                    <a:pt x="23" y="123"/>
                    <a:pt x="24" y="122"/>
                  </a:cubicBezTo>
                  <a:cubicBezTo>
                    <a:pt x="26" y="120"/>
                    <a:pt x="27" y="117"/>
                    <a:pt x="25" y="115"/>
                  </a:cubicBezTo>
                  <a:cubicBezTo>
                    <a:pt x="16" y="103"/>
                    <a:pt x="11" y="89"/>
                    <a:pt x="11" y="75"/>
                  </a:cubicBezTo>
                  <a:cubicBezTo>
                    <a:pt x="11" y="40"/>
                    <a:pt x="40" y="11"/>
                    <a:pt x="75" y="11"/>
                  </a:cubicBezTo>
                  <a:cubicBezTo>
                    <a:pt x="82" y="11"/>
                    <a:pt x="89" y="12"/>
                    <a:pt x="95" y="14"/>
                  </a:cubicBezTo>
                  <a:cubicBezTo>
                    <a:pt x="98" y="15"/>
                    <a:pt x="101" y="13"/>
                    <a:pt x="102" y="11"/>
                  </a:cubicBezTo>
                  <a:cubicBezTo>
                    <a:pt x="103" y="8"/>
                    <a:pt x="101" y="5"/>
                    <a:pt x="98" y="4"/>
                  </a:cubicBezTo>
                  <a:cubicBezTo>
                    <a:pt x="91" y="1"/>
                    <a:pt x="83" y="0"/>
                    <a:pt x="75" y="0"/>
                  </a:cubicBezTo>
                  <a:cubicBezTo>
                    <a:pt x="34" y="0"/>
                    <a:pt x="0" y="34"/>
                    <a:pt x="0" y="7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>
                <a:latin typeface="+mj-lt"/>
              </a:endParaRPr>
            </a:p>
          </p:txBody>
        </p:sp>
        <p:sp>
          <p:nvSpPr>
            <p:cNvPr id="17" name="Freeform 8"/>
            <p:cNvSpPr>
              <a:spLocks/>
            </p:cNvSpPr>
            <p:nvPr/>
          </p:nvSpPr>
          <p:spPr bwMode="auto">
            <a:xfrm>
              <a:off x="3748" y="2040"/>
              <a:ext cx="270" cy="304"/>
            </a:xfrm>
            <a:custGeom>
              <a:avLst/>
              <a:gdLst>
                <a:gd name="T0" fmla="*/ 102 w 113"/>
                <a:gd name="T1" fmla="*/ 52 h 127"/>
                <a:gd name="T2" fmla="*/ 38 w 113"/>
                <a:gd name="T3" fmla="*/ 116 h 127"/>
                <a:gd name="T4" fmla="*/ 9 w 113"/>
                <a:gd name="T5" fmla="*/ 109 h 127"/>
                <a:gd name="T6" fmla="*/ 2 w 113"/>
                <a:gd name="T7" fmla="*/ 111 h 127"/>
                <a:gd name="T8" fmla="*/ 4 w 113"/>
                <a:gd name="T9" fmla="*/ 118 h 127"/>
                <a:gd name="T10" fmla="*/ 38 w 113"/>
                <a:gd name="T11" fmla="*/ 127 h 127"/>
                <a:gd name="T12" fmla="*/ 113 w 113"/>
                <a:gd name="T13" fmla="*/ 52 h 127"/>
                <a:gd name="T14" fmla="*/ 94 w 113"/>
                <a:gd name="T15" fmla="*/ 2 h 127"/>
                <a:gd name="T16" fmla="*/ 87 w 113"/>
                <a:gd name="T17" fmla="*/ 2 h 127"/>
                <a:gd name="T18" fmla="*/ 86 w 113"/>
                <a:gd name="T19" fmla="*/ 10 h 127"/>
                <a:gd name="T20" fmla="*/ 102 w 113"/>
                <a:gd name="T21" fmla="*/ 52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3" h="127">
                  <a:moveTo>
                    <a:pt x="102" y="52"/>
                  </a:moveTo>
                  <a:cubicBezTo>
                    <a:pt x="102" y="87"/>
                    <a:pt x="73" y="116"/>
                    <a:pt x="38" y="116"/>
                  </a:cubicBezTo>
                  <a:cubicBezTo>
                    <a:pt x="28" y="116"/>
                    <a:pt x="18" y="113"/>
                    <a:pt x="9" y="109"/>
                  </a:cubicBezTo>
                  <a:cubicBezTo>
                    <a:pt x="6" y="108"/>
                    <a:pt x="3" y="109"/>
                    <a:pt x="2" y="111"/>
                  </a:cubicBezTo>
                  <a:cubicBezTo>
                    <a:pt x="0" y="114"/>
                    <a:pt x="1" y="117"/>
                    <a:pt x="4" y="118"/>
                  </a:cubicBezTo>
                  <a:cubicBezTo>
                    <a:pt x="15" y="124"/>
                    <a:pt x="26" y="127"/>
                    <a:pt x="38" y="127"/>
                  </a:cubicBezTo>
                  <a:cubicBezTo>
                    <a:pt x="79" y="127"/>
                    <a:pt x="113" y="93"/>
                    <a:pt x="113" y="52"/>
                  </a:cubicBezTo>
                  <a:cubicBezTo>
                    <a:pt x="113" y="34"/>
                    <a:pt x="106" y="16"/>
                    <a:pt x="94" y="2"/>
                  </a:cubicBezTo>
                  <a:cubicBezTo>
                    <a:pt x="92" y="0"/>
                    <a:pt x="89" y="0"/>
                    <a:pt x="87" y="2"/>
                  </a:cubicBezTo>
                  <a:cubicBezTo>
                    <a:pt x="84" y="4"/>
                    <a:pt x="84" y="7"/>
                    <a:pt x="86" y="10"/>
                  </a:cubicBezTo>
                  <a:cubicBezTo>
                    <a:pt x="96" y="21"/>
                    <a:pt x="102" y="36"/>
                    <a:pt x="102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>
                <a:latin typeface="+mj-lt"/>
              </a:endParaRPr>
            </a:p>
          </p:txBody>
        </p:sp>
      </p:grpSp>
      <p:grpSp>
        <p:nvGrpSpPr>
          <p:cNvPr id="18" name="Group 4"/>
          <p:cNvGrpSpPr>
            <a:grpSpLocks noChangeAspect="1"/>
          </p:cNvGrpSpPr>
          <p:nvPr/>
        </p:nvGrpSpPr>
        <p:grpSpPr bwMode="auto">
          <a:xfrm rot="5400000">
            <a:off x="7337755" y="4002529"/>
            <a:ext cx="776478" cy="763840"/>
            <a:chOff x="3530" y="1857"/>
            <a:chExt cx="617" cy="602"/>
          </a:xfrm>
          <a:solidFill>
            <a:srgbClr val="006DD6"/>
          </a:solidFill>
        </p:grpSpPr>
        <p:sp>
          <p:nvSpPr>
            <p:cNvPr id="19" name="Freeform 5"/>
            <p:cNvSpPr>
              <a:spLocks noEditPoints="1"/>
            </p:cNvSpPr>
            <p:nvPr/>
          </p:nvSpPr>
          <p:spPr bwMode="auto">
            <a:xfrm>
              <a:off x="3717" y="2040"/>
              <a:ext cx="244" cy="247"/>
            </a:xfrm>
            <a:custGeom>
              <a:avLst/>
              <a:gdLst>
                <a:gd name="T0" fmla="*/ 0 w 102"/>
                <a:gd name="T1" fmla="*/ 52 h 103"/>
                <a:gd name="T2" fmla="*/ 51 w 102"/>
                <a:gd name="T3" fmla="*/ 103 h 103"/>
                <a:gd name="T4" fmla="*/ 102 w 102"/>
                <a:gd name="T5" fmla="*/ 52 h 103"/>
                <a:gd name="T6" fmla="*/ 51 w 102"/>
                <a:gd name="T7" fmla="*/ 0 h 103"/>
                <a:gd name="T8" fmla="*/ 0 w 102"/>
                <a:gd name="T9" fmla="*/ 52 h 103"/>
                <a:gd name="T10" fmla="*/ 86 w 102"/>
                <a:gd name="T11" fmla="*/ 52 h 103"/>
                <a:gd name="T12" fmla="*/ 51 w 102"/>
                <a:gd name="T13" fmla="*/ 87 h 103"/>
                <a:gd name="T14" fmla="*/ 16 w 102"/>
                <a:gd name="T15" fmla="*/ 52 h 103"/>
                <a:gd name="T16" fmla="*/ 51 w 102"/>
                <a:gd name="T17" fmla="*/ 17 h 103"/>
                <a:gd name="T18" fmla="*/ 86 w 102"/>
                <a:gd name="T19" fmla="*/ 52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2" h="103">
                  <a:moveTo>
                    <a:pt x="0" y="52"/>
                  </a:moveTo>
                  <a:cubicBezTo>
                    <a:pt x="0" y="80"/>
                    <a:pt x="23" y="103"/>
                    <a:pt x="51" y="103"/>
                  </a:cubicBezTo>
                  <a:cubicBezTo>
                    <a:pt x="79" y="103"/>
                    <a:pt x="102" y="80"/>
                    <a:pt x="102" y="52"/>
                  </a:cubicBezTo>
                  <a:cubicBezTo>
                    <a:pt x="102" y="23"/>
                    <a:pt x="79" y="0"/>
                    <a:pt x="51" y="0"/>
                  </a:cubicBezTo>
                  <a:cubicBezTo>
                    <a:pt x="23" y="0"/>
                    <a:pt x="0" y="23"/>
                    <a:pt x="0" y="52"/>
                  </a:cubicBezTo>
                  <a:close/>
                  <a:moveTo>
                    <a:pt x="86" y="52"/>
                  </a:moveTo>
                  <a:cubicBezTo>
                    <a:pt x="86" y="71"/>
                    <a:pt x="70" y="87"/>
                    <a:pt x="51" y="87"/>
                  </a:cubicBezTo>
                  <a:cubicBezTo>
                    <a:pt x="31" y="87"/>
                    <a:pt x="16" y="71"/>
                    <a:pt x="16" y="52"/>
                  </a:cubicBezTo>
                  <a:cubicBezTo>
                    <a:pt x="16" y="32"/>
                    <a:pt x="31" y="17"/>
                    <a:pt x="51" y="17"/>
                  </a:cubicBezTo>
                  <a:cubicBezTo>
                    <a:pt x="70" y="17"/>
                    <a:pt x="86" y="32"/>
                    <a:pt x="86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>
                <a:latin typeface="+mj-lt"/>
              </a:endParaRPr>
            </a:p>
          </p:txBody>
        </p:sp>
        <p:sp>
          <p:nvSpPr>
            <p:cNvPr id="20" name="Freeform 6"/>
            <p:cNvSpPr>
              <a:spLocks noEditPoints="1"/>
            </p:cNvSpPr>
            <p:nvPr/>
          </p:nvSpPr>
          <p:spPr bwMode="auto">
            <a:xfrm>
              <a:off x="3530" y="1857"/>
              <a:ext cx="617" cy="602"/>
            </a:xfrm>
            <a:custGeom>
              <a:avLst/>
              <a:gdLst>
                <a:gd name="T0" fmla="*/ 233 w 258"/>
                <a:gd name="T1" fmla="*/ 120 h 252"/>
                <a:gd name="T2" fmla="*/ 239 w 258"/>
                <a:gd name="T3" fmla="*/ 82 h 252"/>
                <a:gd name="T4" fmla="*/ 221 w 258"/>
                <a:gd name="T5" fmla="*/ 39 h 252"/>
                <a:gd name="T6" fmla="*/ 203 w 258"/>
                <a:gd name="T7" fmla="*/ 35 h 252"/>
                <a:gd name="T8" fmla="*/ 162 w 258"/>
                <a:gd name="T9" fmla="*/ 31 h 252"/>
                <a:gd name="T10" fmla="*/ 144 w 258"/>
                <a:gd name="T11" fmla="*/ 1 h 252"/>
                <a:gd name="T12" fmla="*/ 114 w 258"/>
                <a:gd name="T13" fmla="*/ 1 h 252"/>
                <a:gd name="T14" fmla="*/ 96 w 258"/>
                <a:gd name="T15" fmla="*/ 31 h 252"/>
                <a:gd name="T16" fmla="*/ 55 w 258"/>
                <a:gd name="T17" fmla="*/ 35 h 252"/>
                <a:gd name="T18" fmla="*/ 37 w 258"/>
                <a:gd name="T19" fmla="*/ 39 h 252"/>
                <a:gd name="T20" fmla="*/ 19 w 258"/>
                <a:gd name="T21" fmla="*/ 82 h 252"/>
                <a:gd name="T22" fmla="*/ 25 w 258"/>
                <a:gd name="T23" fmla="*/ 120 h 252"/>
                <a:gd name="T24" fmla="*/ 1 w 258"/>
                <a:gd name="T25" fmla="*/ 144 h 252"/>
                <a:gd name="T26" fmla="*/ 24 w 258"/>
                <a:gd name="T27" fmla="*/ 186 h 252"/>
                <a:gd name="T28" fmla="*/ 56 w 258"/>
                <a:gd name="T29" fmla="*/ 203 h 252"/>
                <a:gd name="T30" fmla="*/ 59 w 258"/>
                <a:gd name="T31" fmla="*/ 237 h 252"/>
                <a:gd name="T32" fmla="*/ 94 w 258"/>
                <a:gd name="T33" fmla="*/ 252 h 252"/>
                <a:gd name="T34" fmla="*/ 119 w 258"/>
                <a:gd name="T35" fmla="*/ 232 h 252"/>
                <a:gd name="T36" fmla="*/ 139 w 258"/>
                <a:gd name="T37" fmla="*/ 232 h 252"/>
                <a:gd name="T38" fmla="*/ 164 w 258"/>
                <a:gd name="T39" fmla="*/ 252 h 252"/>
                <a:gd name="T40" fmla="*/ 198 w 258"/>
                <a:gd name="T41" fmla="*/ 237 h 252"/>
                <a:gd name="T42" fmla="*/ 202 w 258"/>
                <a:gd name="T43" fmla="*/ 203 h 252"/>
                <a:gd name="T44" fmla="*/ 234 w 258"/>
                <a:gd name="T45" fmla="*/ 186 h 252"/>
                <a:gd name="T46" fmla="*/ 257 w 258"/>
                <a:gd name="T47" fmla="*/ 144 h 252"/>
                <a:gd name="T48" fmla="*/ 185 w 258"/>
                <a:gd name="T49" fmla="*/ 62 h 252"/>
                <a:gd name="T50" fmla="*/ 226 w 258"/>
                <a:gd name="T51" fmla="*/ 72 h 252"/>
                <a:gd name="T52" fmla="*/ 213 w 258"/>
                <a:gd name="T53" fmla="*/ 78 h 252"/>
                <a:gd name="T54" fmla="*/ 204 w 258"/>
                <a:gd name="T55" fmla="*/ 84 h 252"/>
                <a:gd name="T56" fmla="*/ 139 w 258"/>
                <a:gd name="T57" fmla="*/ 216 h 252"/>
                <a:gd name="T58" fmla="*/ 42 w 258"/>
                <a:gd name="T59" fmla="*/ 139 h 252"/>
                <a:gd name="T60" fmla="*/ 76 w 258"/>
                <a:gd name="T61" fmla="*/ 60 h 252"/>
                <a:gd name="T62" fmla="*/ 78 w 258"/>
                <a:gd name="T63" fmla="*/ 58 h 252"/>
                <a:gd name="T64" fmla="*/ 109 w 258"/>
                <a:gd name="T65" fmla="*/ 44 h 252"/>
                <a:gd name="T66" fmla="*/ 149 w 258"/>
                <a:gd name="T67" fmla="*/ 44 h 252"/>
                <a:gd name="T68" fmla="*/ 185 w 258"/>
                <a:gd name="T69" fmla="*/ 62 h 252"/>
                <a:gd name="T70" fmla="*/ 129 w 258"/>
                <a:gd name="T71" fmla="*/ 16 h 252"/>
                <a:gd name="T72" fmla="*/ 146 w 258"/>
                <a:gd name="T73" fmla="*/ 32 h 252"/>
                <a:gd name="T74" fmla="*/ 112 w 258"/>
                <a:gd name="T75" fmla="*/ 32 h 252"/>
                <a:gd name="T76" fmla="*/ 48 w 258"/>
                <a:gd name="T77" fmla="*/ 50 h 252"/>
                <a:gd name="T78" fmla="*/ 52 w 258"/>
                <a:gd name="T79" fmla="*/ 68 h 252"/>
                <a:gd name="T80" fmla="*/ 32 w 258"/>
                <a:gd name="T81" fmla="*/ 72 h 252"/>
                <a:gd name="T82" fmla="*/ 17 w 258"/>
                <a:gd name="T83" fmla="*/ 142 h 252"/>
                <a:gd name="T84" fmla="*/ 32 w 258"/>
                <a:gd name="T85" fmla="*/ 140 h 252"/>
                <a:gd name="T86" fmla="*/ 24 w 258"/>
                <a:gd name="T87" fmla="*/ 170 h 252"/>
                <a:gd name="T88" fmla="*/ 68 w 258"/>
                <a:gd name="T89" fmla="*/ 224 h 252"/>
                <a:gd name="T90" fmla="*/ 105 w 258"/>
                <a:gd name="T91" fmla="*/ 224 h 252"/>
                <a:gd name="T92" fmla="*/ 68 w 258"/>
                <a:gd name="T93" fmla="*/ 224 h 252"/>
                <a:gd name="T94" fmla="*/ 153 w 258"/>
                <a:gd name="T95" fmla="*/ 224 h 252"/>
                <a:gd name="T96" fmla="*/ 190 w 258"/>
                <a:gd name="T97" fmla="*/ 224 h 252"/>
                <a:gd name="T98" fmla="*/ 234 w 258"/>
                <a:gd name="T99" fmla="*/ 170 h 252"/>
                <a:gd name="T100" fmla="*/ 227 w 258"/>
                <a:gd name="T101" fmla="*/ 135 h 252"/>
                <a:gd name="T102" fmla="*/ 234 w 258"/>
                <a:gd name="T103" fmla="*/ 170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8" h="252">
                  <a:moveTo>
                    <a:pt x="248" y="128"/>
                  </a:moveTo>
                  <a:cubicBezTo>
                    <a:pt x="233" y="120"/>
                    <a:pt x="233" y="120"/>
                    <a:pt x="233" y="120"/>
                  </a:cubicBezTo>
                  <a:cubicBezTo>
                    <a:pt x="232" y="112"/>
                    <a:pt x="230" y="104"/>
                    <a:pt x="228" y="96"/>
                  </a:cubicBezTo>
                  <a:cubicBezTo>
                    <a:pt x="239" y="82"/>
                    <a:pt x="239" y="82"/>
                    <a:pt x="239" y="82"/>
                  </a:cubicBezTo>
                  <a:cubicBezTo>
                    <a:pt x="243" y="76"/>
                    <a:pt x="243" y="69"/>
                    <a:pt x="240" y="63"/>
                  </a:cubicBezTo>
                  <a:cubicBezTo>
                    <a:pt x="235" y="55"/>
                    <a:pt x="228" y="46"/>
                    <a:pt x="221" y="39"/>
                  </a:cubicBezTo>
                  <a:cubicBezTo>
                    <a:pt x="218" y="36"/>
                    <a:pt x="214" y="34"/>
                    <a:pt x="210" y="34"/>
                  </a:cubicBezTo>
                  <a:cubicBezTo>
                    <a:pt x="207" y="34"/>
                    <a:pt x="205" y="34"/>
                    <a:pt x="203" y="35"/>
                  </a:cubicBezTo>
                  <a:cubicBezTo>
                    <a:pt x="187" y="43"/>
                    <a:pt x="187" y="43"/>
                    <a:pt x="187" y="43"/>
                  </a:cubicBezTo>
                  <a:cubicBezTo>
                    <a:pt x="179" y="38"/>
                    <a:pt x="171" y="34"/>
                    <a:pt x="162" y="31"/>
                  </a:cubicBezTo>
                  <a:cubicBezTo>
                    <a:pt x="158" y="13"/>
                    <a:pt x="158" y="13"/>
                    <a:pt x="158" y="13"/>
                  </a:cubicBezTo>
                  <a:cubicBezTo>
                    <a:pt x="156" y="7"/>
                    <a:pt x="151" y="2"/>
                    <a:pt x="144" y="1"/>
                  </a:cubicBezTo>
                  <a:cubicBezTo>
                    <a:pt x="139" y="0"/>
                    <a:pt x="134" y="0"/>
                    <a:pt x="129" y="0"/>
                  </a:cubicBezTo>
                  <a:cubicBezTo>
                    <a:pt x="124" y="0"/>
                    <a:pt x="119" y="0"/>
                    <a:pt x="114" y="1"/>
                  </a:cubicBezTo>
                  <a:cubicBezTo>
                    <a:pt x="107" y="2"/>
                    <a:pt x="102" y="7"/>
                    <a:pt x="100" y="13"/>
                  </a:cubicBezTo>
                  <a:cubicBezTo>
                    <a:pt x="96" y="31"/>
                    <a:pt x="96" y="31"/>
                    <a:pt x="96" y="31"/>
                  </a:cubicBezTo>
                  <a:cubicBezTo>
                    <a:pt x="87" y="34"/>
                    <a:pt x="79" y="38"/>
                    <a:pt x="71" y="43"/>
                  </a:cubicBezTo>
                  <a:cubicBezTo>
                    <a:pt x="55" y="35"/>
                    <a:pt x="55" y="35"/>
                    <a:pt x="55" y="35"/>
                  </a:cubicBezTo>
                  <a:cubicBezTo>
                    <a:pt x="53" y="34"/>
                    <a:pt x="51" y="34"/>
                    <a:pt x="48" y="34"/>
                  </a:cubicBezTo>
                  <a:cubicBezTo>
                    <a:pt x="44" y="34"/>
                    <a:pt x="40" y="36"/>
                    <a:pt x="37" y="39"/>
                  </a:cubicBezTo>
                  <a:cubicBezTo>
                    <a:pt x="30" y="46"/>
                    <a:pt x="23" y="55"/>
                    <a:pt x="18" y="63"/>
                  </a:cubicBezTo>
                  <a:cubicBezTo>
                    <a:pt x="15" y="69"/>
                    <a:pt x="15" y="76"/>
                    <a:pt x="19" y="82"/>
                  </a:cubicBezTo>
                  <a:cubicBezTo>
                    <a:pt x="30" y="96"/>
                    <a:pt x="30" y="96"/>
                    <a:pt x="30" y="96"/>
                  </a:cubicBezTo>
                  <a:cubicBezTo>
                    <a:pt x="28" y="104"/>
                    <a:pt x="26" y="112"/>
                    <a:pt x="25" y="120"/>
                  </a:cubicBezTo>
                  <a:cubicBezTo>
                    <a:pt x="10" y="128"/>
                    <a:pt x="10" y="128"/>
                    <a:pt x="10" y="128"/>
                  </a:cubicBezTo>
                  <a:cubicBezTo>
                    <a:pt x="4" y="131"/>
                    <a:pt x="0" y="137"/>
                    <a:pt x="1" y="144"/>
                  </a:cubicBezTo>
                  <a:cubicBezTo>
                    <a:pt x="2" y="155"/>
                    <a:pt x="5" y="165"/>
                    <a:pt x="9" y="176"/>
                  </a:cubicBezTo>
                  <a:cubicBezTo>
                    <a:pt x="11" y="182"/>
                    <a:pt x="17" y="186"/>
                    <a:pt x="24" y="186"/>
                  </a:cubicBezTo>
                  <a:cubicBezTo>
                    <a:pt x="42" y="186"/>
                    <a:pt x="42" y="186"/>
                    <a:pt x="42" y="186"/>
                  </a:cubicBezTo>
                  <a:cubicBezTo>
                    <a:pt x="46" y="192"/>
                    <a:pt x="51" y="198"/>
                    <a:pt x="56" y="203"/>
                  </a:cubicBezTo>
                  <a:cubicBezTo>
                    <a:pt x="52" y="220"/>
                    <a:pt x="52" y="220"/>
                    <a:pt x="52" y="220"/>
                  </a:cubicBezTo>
                  <a:cubicBezTo>
                    <a:pt x="51" y="227"/>
                    <a:pt x="54" y="234"/>
                    <a:pt x="59" y="237"/>
                  </a:cubicBezTo>
                  <a:cubicBezTo>
                    <a:pt x="69" y="243"/>
                    <a:pt x="79" y="248"/>
                    <a:pt x="89" y="251"/>
                  </a:cubicBezTo>
                  <a:cubicBezTo>
                    <a:pt x="91" y="252"/>
                    <a:pt x="93" y="252"/>
                    <a:pt x="94" y="252"/>
                  </a:cubicBezTo>
                  <a:cubicBezTo>
                    <a:pt x="99" y="252"/>
                    <a:pt x="104" y="250"/>
                    <a:pt x="107" y="246"/>
                  </a:cubicBezTo>
                  <a:cubicBezTo>
                    <a:pt x="119" y="232"/>
                    <a:pt x="119" y="232"/>
                    <a:pt x="119" y="232"/>
                  </a:cubicBezTo>
                  <a:cubicBezTo>
                    <a:pt x="122" y="233"/>
                    <a:pt x="125" y="233"/>
                    <a:pt x="129" y="233"/>
                  </a:cubicBezTo>
                  <a:cubicBezTo>
                    <a:pt x="132" y="233"/>
                    <a:pt x="136" y="233"/>
                    <a:pt x="139" y="232"/>
                  </a:cubicBezTo>
                  <a:cubicBezTo>
                    <a:pt x="151" y="246"/>
                    <a:pt x="151" y="246"/>
                    <a:pt x="151" y="246"/>
                  </a:cubicBezTo>
                  <a:cubicBezTo>
                    <a:pt x="154" y="250"/>
                    <a:pt x="159" y="252"/>
                    <a:pt x="164" y="252"/>
                  </a:cubicBezTo>
                  <a:cubicBezTo>
                    <a:pt x="165" y="252"/>
                    <a:pt x="167" y="252"/>
                    <a:pt x="168" y="251"/>
                  </a:cubicBezTo>
                  <a:cubicBezTo>
                    <a:pt x="179" y="248"/>
                    <a:pt x="189" y="243"/>
                    <a:pt x="198" y="237"/>
                  </a:cubicBezTo>
                  <a:cubicBezTo>
                    <a:pt x="204" y="234"/>
                    <a:pt x="207" y="227"/>
                    <a:pt x="206" y="220"/>
                  </a:cubicBezTo>
                  <a:cubicBezTo>
                    <a:pt x="202" y="203"/>
                    <a:pt x="202" y="203"/>
                    <a:pt x="202" y="203"/>
                  </a:cubicBezTo>
                  <a:cubicBezTo>
                    <a:pt x="207" y="198"/>
                    <a:pt x="212" y="192"/>
                    <a:pt x="216" y="186"/>
                  </a:cubicBezTo>
                  <a:cubicBezTo>
                    <a:pt x="234" y="186"/>
                    <a:pt x="234" y="186"/>
                    <a:pt x="234" y="186"/>
                  </a:cubicBezTo>
                  <a:cubicBezTo>
                    <a:pt x="241" y="186"/>
                    <a:pt x="247" y="182"/>
                    <a:pt x="249" y="176"/>
                  </a:cubicBezTo>
                  <a:cubicBezTo>
                    <a:pt x="253" y="166"/>
                    <a:pt x="256" y="155"/>
                    <a:pt x="257" y="144"/>
                  </a:cubicBezTo>
                  <a:cubicBezTo>
                    <a:pt x="258" y="137"/>
                    <a:pt x="254" y="131"/>
                    <a:pt x="248" y="128"/>
                  </a:cubicBezTo>
                  <a:close/>
                  <a:moveTo>
                    <a:pt x="185" y="62"/>
                  </a:moveTo>
                  <a:cubicBezTo>
                    <a:pt x="210" y="50"/>
                    <a:pt x="210" y="50"/>
                    <a:pt x="210" y="50"/>
                  </a:cubicBezTo>
                  <a:cubicBezTo>
                    <a:pt x="216" y="57"/>
                    <a:pt x="221" y="64"/>
                    <a:pt x="226" y="72"/>
                  </a:cubicBezTo>
                  <a:cubicBezTo>
                    <a:pt x="216" y="84"/>
                    <a:pt x="216" y="84"/>
                    <a:pt x="216" y="84"/>
                  </a:cubicBezTo>
                  <a:cubicBezTo>
                    <a:pt x="215" y="82"/>
                    <a:pt x="214" y="80"/>
                    <a:pt x="213" y="78"/>
                  </a:cubicBezTo>
                  <a:cubicBezTo>
                    <a:pt x="212" y="76"/>
                    <a:pt x="208" y="75"/>
                    <a:pt x="206" y="76"/>
                  </a:cubicBezTo>
                  <a:cubicBezTo>
                    <a:pt x="203" y="78"/>
                    <a:pt x="202" y="81"/>
                    <a:pt x="204" y="84"/>
                  </a:cubicBezTo>
                  <a:cubicBezTo>
                    <a:pt x="210" y="95"/>
                    <a:pt x="214" y="106"/>
                    <a:pt x="216" y="119"/>
                  </a:cubicBezTo>
                  <a:cubicBezTo>
                    <a:pt x="221" y="167"/>
                    <a:pt x="187" y="210"/>
                    <a:pt x="139" y="216"/>
                  </a:cubicBezTo>
                  <a:cubicBezTo>
                    <a:pt x="116" y="218"/>
                    <a:pt x="93" y="212"/>
                    <a:pt x="75" y="197"/>
                  </a:cubicBezTo>
                  <a:cubicBezTo>
                    <a:pt x="56" y="183"/>
                    <a:pt x="45" y="162"/>
                    <a:pt x="42" y="139"/>
                  </a:cubicBezTo>
                  <a:cubicBezTo>
                    <a:pt x="40" y="115"/>
                    <a:pt x="46" y="93"/>
                    <a:pt x="61" y="74"/>
                  </a:cubicBezTo>
                  <a:cubicBezTo>
                    <a:pt x="65" y="69"/>
                    <a:pt x="70" y="64"/>
                    <a:pt x="76" y="60"/>
                  </a:cubicBezTo>
                  <a:cubicBezTo>
                    <a:pt x="76" y="59"/>
                    <a:pt x="76" y="59"/>
                    <a:pt x="76" y="59"/>
                  </a:cubicBezTo>
                  <a:cubicBezTo>
                    <a:pt x="77" y="59"/>
                    <a:pt x="77" y="58"/>
                    <a:pt x="78" y="58"/>
                  </a:cubicBezTo>
                  <a:cubicBezTo>
                    <a:pt x="87" y="51"/>
                    <a:pt x="98" y="47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cubicBezTo>
                    <a:pt x="112" y="43"/>
                    <a:pt x="116" y="42"/>
                    <a:pt x="119" y="42"/>
                  </a:cubicBezTo>
                  <a:cubicBezTo>
                    <a:pt x="129" y="41"/>
                    <a:pt x="139" y="42"/>
                    <a:pt x="149" y="44"/>
                  </a:cubicBezTo>
                  <a:cubicBezTo>
                    <a:pt x="149" y="44"/>
                    <a:pt x="149" y="44"/>
                    <a:pt x="149" y="44"/>
                  </a:cubicBezTo>
                  <a:cubicBezTo>
                    <a:pt x="162" y="47"/>
                    <a:pt x="174" y="53"/>
                    <a:pt x="185" y="62"/>
                  </a:cubicBezTo>
                  <a:close/>
                  <a:moveTo>
                    <a:pt x="116" y="17"/>
                  </a:moveTo>
                  <a:cubicBezTo>
                    <a:pt x="120" y="16"/>
                    <a:pt x="124" y="16"/>
                    <a:pt x="129" y="16"/>
                  </a:cubicBezTo>
                  <a:cubicBezTo>
                    <a:pt x="133" y="16"/>
                    <a:pt x="138" y="16"/>
                    <a:pt x="142" y="17"/>
                  </a:cubicBezTo>
                  <a:cubicBezTo>
                    <a:pt x="146" y="32"/>
                    <a:pt x="146" y="32"/>
                    <a:pt x="146" y="32"/>
                  </a:cubicBezTo>
                  <a:cubicBezTo>
                    <a:pt x="137" y="31"/>
                    <a:pt x="127" y="30"/>
                    <a:pt x="118" y="31"/>
                  </a:cubicBezTo>
                  <a:cubicBezTo>
                    <a:pt x="116" y="32"/>
                    <a:pt x="114" y="32"/>
                    <a:pt x="112" y="32"/>
                  </a:cubicBezTo>
                  <a:lnTo>
                    <a:pt x="116" y="17"/>
                  </a:lnTo>
                  <a:close/>
                  <a:moveTo>
                    <a:pt x="48" y="50"/>
                  </a:moveTo>
                  <a:cubicBezTo>
                    <a:pt x="63" y="57"/>
                    <a:pt x="63" y="57"/>
                    <a:pt x="63" y="57"/>
                  </a:cubicBezTo>
                  <a:cubicBezTo>
                    <a:pt x="59" y="60"/>
                    <a:pt x="55" y="64"/>
                    <a:pt x="52" y="68"/>
                  </a:cubicBezTo>
                  <a:cubicBezTo>
                    <a:pt x="48" y="73"/>
                    <a:pt x="45" y="78"/>
                    <a:pt x="42" y="84"/>
                  </a:cubicBezTo>
                  <a:cubicBezTo>
                    <a:pt x="32" y="72"/>
                    <a:pt x="32" y="72"/>
                    <a:pt x="32" y="72"/>
                  </a:cubicBezTo>
                  <a:cubicBezTo>
                    <a:pt x="36" y="64"/>
                    <a:pt x="42" y="57"/>
                    <a:pt x="48" y="50"/>
                  </a:cubicBezTo>
                  <a:close/>
                  <a:moveTo>
                    <a:pt x="17" y="142"/>
                  </a:moveTo>
                  <a:cubicBezTo>
                    <a:pt x="31" y="135"/>
                    <a:pt x="31" y="135"/>
                    <a:pt x="31" y="135"/>
                  </a:cubicBezTo>
                  <a:cubicBezTo>
                    <a:pt x="31" y="137"/>
                    <a:pt x="31" y="138"/>
                    <a:pt x="32" y="140"/>
                  </a:cubicBezTo>
                  <a:cubicBezTo>
                    <a:pt x="33" y="150"/>
                    <a:pt x="36" y="161"/>
                    <a:pt x="40" y="170"/>
                  </a:cubicBezTo>
                  <a:cubicBezTo>
                    <a:pt x="24" y="170"/>
                    <a:pt x="24" y="170"/>
                    <a:pt x="24" y="170"/>
                  </a:cubicBezTo>
                  <a:cubicBezTo>
                    <a:pt x="21" y="161"/>
                    <a:pt x="18" y="152"/>
                    <a:pt x="17" y="142"/>
                  </a:cubicBezTo>
                  <a:close/>
                  <a:moveTo>
                    <a:pt x="68" y="224"/>
                  </a:moveTo>
                  <a:cubicBezTo>
                    <a:pt x="71" y="208"/>
                    <a:pt x="71" y="208"/>
                    <a:pt x="71" y="208"/>
                  </a:cubicBezTo>
                  <a:cubicBezTo>
                    <a:pt x="82" y="216"/>
                    <a:pt x="93" y="221"/>
                    <a:pt x="105" y="224"/>
                  </a:cubicBezTo>
                  <a:cubicBezTo>
                    <a:pt x="94" y="236"/>
                    <a:pt x="94" y="236"/>
                    <a:pt x="94" y="236"/>
                  </a:cubicBezTo>
                  <a:cubicBezTo>
                    <a:pt x="85" y="233"/>
                    <a:pt x="76" y="229"/>
                    <a:pt x="68" y="224"/>
                  </a:cubicBezTo>
                  <a:close/>
                  <a:moveTo>
                    <a:pt x="164" y="236"/>
                  </a:moveTo>
                  <a:cubicBezTo>
                    <a:pt x="153" y="224"/>
                    <a:pt x="153" y="224"/>
                    <a:pt x="153" y="224"/>
                  </a:cubicBezTo>
                  <a:cubicBezTo>
                    <a:pt x="166" y="221"/>
                    <a:pt x="177" y="215"/>
                    <a:pt x="186" y="208"/>
                  </a:cubicBezTo>
                  <a:cubicBezTo>
                    <a:pt x="190" y="224"/>
                    <a:pt x="190" y="224"/>
                    <a:pt x="190" y="224"/>
                  </a:cubicBezTo>
                  <a:cubicBezTo>
                    <a:pt x="182" y="229"/>
                    <a:pt x="173" y="233"/>
                    <a:pt x="164" y="236"/>
                  </a:cubicBezTo>
                  <a:close/>
                  <a:moveTo>
                    <a:pt x="234" y="170"/>
                  </a:moveTo>
                  <a:cubicBezTo>
                    <a:pt x="218" y="170"/>
                    <a:pt x="218" y="170"/>
                    <a:pt x="218" y="170"/>
                  </a:cubicBezTo>
                  <a:cubicBezTo>
                    <a:pt x="223" y="159"/>
                    <a:pt x="226" y="148"/>
                    <a:pt x="227" y="135"/>
                  </a:cubicBezTo>
                  <a:cubicBezTo>
                    <a:pt x="241" y="142"/>
                    <a:pt x="241" y="142"/>
                    <a:pt x="241" y="142"/>
                  </a:cubicBezTo>
                  <a:cubicBezTo>
                    <a:pt x="240" y="152"/>
                    <a:pt x="237" y="161"/>
                    <a:pt x="234" y="17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>
                <a:latin typeface="+mj-lt"/>
              </a:endParaRPr>
            </a:p>
          </p:txBody>
        </p:sp>
        <p:sp>
          <p:nvSpPr>
            <p:cNvPr id="21" name="Freeform 7"/>
            <p:cNvSpPr>
              <a:spLocks/>
            </p:cNvSpPr>
            <p:nvPr/>
          </p:nvSpPr>
          <p:spPr bwMode="auto">
            <a:xfrm>
              <a:off x="3659" y="1986"/>
              <a:ext cx="247" cy="293"/>
            </a:xfrm>
            <a:custGeom>
              <a:avLst/>
              <a:gdLst>
                <a:gd name="T0" fmla="*/ 0 w 103"/>
                <a:gd name="T1" fmla="*/ 75 h 123"/>
                <a:gd name="T2" fmla="*/ 16 w 103"/>
                <a:gd name="T3" fmla="*/ 121 h 123"/>
                <a:gd name="T4" fmla="*/ 21 w 103"/>
                <a:gd name="T5" fmla="*/ 123 h 123"/>
                <a:gd name="T6" fmla="*/ 24 w 103"/>
                <a:gd name="T7" fmla="*/ 122 h 123"/>
                <a:gd name="T8" fmla="*/ 25 w 103"/>
                <a:gd name="T9" fmla="*/ 115 h 123"/>
                <a:gd name="T10" fmla="*/ 11 w 103"/>
                <a:gd name="T11" fmla="*/ 75 h 123"/>
                <a:gd name="T12" fmla="*/ 75 w 103"/>
                <a:gd name="T13" fmla="*/ 11 h 123"/>
                <a:gd name="T14" fmla="*/ 95 w 103"/>
                <a:gd name="T15" fmla="*/ 14 h 123"/>
                <a:gd name="T16" fmla="*/ 102 w 103"/>
                <a:gd name="T17" fmla="*/ 11 h 123"/>
                <a:gd name="T18" fmla="*/ 98 w 103"/>
                <a:gd name="T19" fmla="*/ 4 h 123"/>
                <a:gd name="T20" fmla="*/ 75 w 103"/>
                <a:gd name="T21" fmla="*/ 0 h 123"/>
                <a:gd name="T22" fmla="*/ 0 w 103"/>
                <a:gd name="T23" fmla="*/ 75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3" h="123">
                  <a:moveTo>
                    <a:pt x="0" y="75"/>
                  </a:moveTo>
                  <a:cubicBezTo>
                    <a:pt x="0" y="92"/>
                    <a:pt x="6" y="108"/>
                    <a:pt x="16" y="121"/>
                  </a:cubicBezTo>
                  <a:cubicBezTo>
                    <a:pt x="18" y="123"/>
                    <a:pt x="19" y="123"/>
                    <a:pt x="21" y="123"/>
                  </a:cubicBezTo>
                  <a:cubicBezTo>
                    <a:pt x="22" y="123"/>
                    <a:pt x="23" y="123"/>
                    <a:pt x="24" y="122"/>
                  </a:cubicBezTo>
                  <a:cubicBezTo>
                    <a:pt x="26" y="120"/>
                    <a:pt x="27" y="117"/>
                    <a:pt x="25" y="115"/>
                  </a:cubicBezTo>
                  <a:cubicBezTo>
                    <a:pt x="16" y="103"/>
                    <a:pt x="11" y="89"/>
                    <a:pt x="11" y="75"/>
                  </a:cubicBezTo>
                  <a:cubicBezTo>
                    <a:pt x="11" y="40"/>
                    <a:pt x="40" y="11"/>
                    <a:pt x="75" y="11"/>
                  </a:cubicBezTo>
                  <a:cubicBezTo>
                    <a:pt x="82" y="11"/>
                    <a:pt x="89" y="12"/>
                    <a:pt x="95" y="14"/>
                  </a:cubicBezTo>
                  <a:cubicBezTo>
                    <a:pt x="98" y="15"/>
                    <a:pt x="101" y="13"/>
                    <a:pt x="102" y="11"/>
                  </a:cubicBezTo>
                  <a:cubicBezTo>
                    <a:pt x="103" y="8"/>
                    <a:pt x="101" y="5"/>
                    <a:pt x="98" y="4"/>
                  </a:cubicBezTo>
                  <a:cubicBezTo>
                    <a:pt x="91" y="1"/>
                    <a:pt x="83" y="0"/>
                    <a:pt x="75" y="0"/>
                  </a:cubicBezTo>
                  <a:cubicBezTo>
                    <a:pt x="34" y="0"/>
                    <a:pt x="0" y="34"/>
                    <a:pt x="0" y="7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>
                <a:latin typeface="+mj-lt"/>
              </a:endParaRPr>
            </a:p>
          </p:txBody>
        </p:sp>
        <p:sp>
          <p:nvSpPr>
            <p:cNvPr id="22" name="Freeform 8"/>
            <p:cNvSpPr>
              <a:spLocks/>
            </p:cNvSpPr>
            <p:nvPr/>
          </p:nvSpPr>
          <p:spPr bwMode="auto">
            <a:xfrm>
              <a:off x="3748" y="2040"/>
              <a:ext cx="270" cy="304"/>
            </a:xfrm>
            <a:custGeom>
              <a:avLst/>
              <a:gdLst>
                <a:gd name="T0" fmla="*/ 102 w 113"/>
                <a:gd name="T1" fmla="*/ 52 h 127"/>
                <a:gd name="T2" fmla="*/ 38 w 113"/>
                <a:gd name="T3" fmla="*/ 116 h 127"/>
                <a:gd name="T4" fmla="*/ 9 w 113"/>
                <a:gd name="T5" fmla="*/ 109 h 127"/>
                <a:gd name="T6" fmla="*/ 2 w 113"/>
                <a:gd name="T7" fmla="*/ 111 h 127"/>
                <a:gd name="T8" fmla="*/ 4 w 113"/>
                <a:gd name="T9" fmla="*/ 118 h 127"/>
                <a:gd name="T10" fmla="*/ 38 w 113"/>
                <a:gd name="T11" fmla="*/ 127 h 127"/>
                <a:gd name="T12" fmla="*/ 113 w 113"/>
                <a:gd name="T13" fmla="*/ 52 h 127"/>
                <a:gd name="T14" fmla="*/ 94 w 113"/>
                <a:gd name="T15" fmla="*/ 2 h 127"/>
                <a:gd name="T16" fmla="*/ 87 w 113"/>
                <a:gd name="T17" fmla="*/ 2 h 127"/>
                <a:gd name="T18" fmla="*/ 86 w 113"/>
                <a:gd name="T19" fmla="*/ 10 h 127"/>
                <a:gd name="T20" fmla="*/ 102 w 113"/>
                <a:gd name="T21" fmla="*/ 52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3" h="127">
                  <a:moveTo>
                    <a:pt x="102" y="52"/>
                  </a:moveTo>
                  <a:cubicBezTo>
                    <a:pt x="102" y="87"/>
                    <a:pt x="73" y="116"/>
                    <a:pt x="38" y="116"/>
                  </a:cubicBezTo>
                  <a:cubicBezTo>
                    <a:pt x="28" y="116"/>
                    <a:pt x="18" y="113"/>
                    <a:pt x="9" y="109"/>
                  </a:cubicBezTo>
                  <a:cubicBezTo>
                    <a:pt x="6" y="108"/>
                    <a:pt x="3" y="109"/>
                    <a:pt x="2" y="111"/>
                  </a:cubicBezTo>
                  <a:cubicBezTo>
                    <a:pt x="0" y="114"/>
                    <a:pt x="1" y="117"/>
                    <a:pt x="4" y="118"/>
                  </a:cubicBezTo>
                  <a:cubicBezTo>
                    <a:pt x="15" y="124"/>
                    <a:pt x="26" y="127"/>
                    <a:pt x="38" y="127"/>
                  </a:cubicBezTo>
                  <a:cubicBezTo>
                    <a:pt x="79" y="127"/>
                    <a:pt x="113" y="93"/>
                    <a:pt x="113" y="52"/>
                  </a:cubicBezTo>
                  <a:cubicBezTo>
                    <a:pt x="113" y="34"/>
                    <a:pt x="106" y="16"/>
                    <a:pt x="94" y="2"/>
                  </a:cubicBezTo>
                  <a:cubicBezTo>
                    <a:pt x="92" y="0"/>
                    <a:pt x="89" y="0"/>
                    <a:pt x="87" y="2"/>
                  </a:cubicBezTo>
                  <a:cubicBezTo>
                    <a:pt x="84" y="4"/>
                    <a:pt x="84" y="7"/>
                    <a:pt x="86" y="10"/>
                  </a:cubicBezTo>
                  <a:cubicBezTo>
                    <a:pt x="96" y="21"/>
                    <a:pt x="102" y="36"/>
                    <a:pt x="102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>
                <a:latin typeface="+mj-lt"/>
              </a:endParaRPr>
            </a:p>
          </p:txBody>
        </p:sp>
      </p:grpSp>
      <p:sp>
        <p:nvSpPr>
          <p:cNvPr id="23" name="Right Arrow 22"/>
          <p:cNvSpPr/>
          <p:nvPr/>
        </p:nvSpPr>
        <p:spPr>
          <a:xfrm rot="20279038">
            <a:off x="6319150" y="3094624"/>
            <a:ext cx="652762" cy="259556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Arrow 23"/>
          <p:cNvSpPr/>
          <p:nvPr/>
        </p:nvSpPr>
        <p:spPr>
          <a:xfrm rot="1531156">
            <a:off x="6392925" y="3905128"/>
            <a:ext cx="652762" cy="259556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5252645" y="3315583"/>
            <a:ext cx="4732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  <a:latin typeface="Century Gothic" panose="020B0502020202020204" pitchFamily="34" charset="0"/>
              </a:rPr>
              <a:t>{}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302562" y="3321224"/>
            <a:ext cx="4732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  <a:latin typeface="Century Gothic" panose="020B0502020202020204" pitchFamily="34" charset="0"/>
              </a:rPr>
              <a:t>{}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075732" y="3270143"/>
            <a:ext cx="10188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  <a:latin typeface="Century Gothic" panose="020B0502020202020204" pitchFamily="34" charset="0"/>
              </a:rPr>
              <a:t>{}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075732" y="3372305"/>
            <a:ext cx="10188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  <a:latin typeface="Century Gothic" panose="020B0502020202020204" pitchFamily="34" charset="0"/>
              </a:rPr>
              <a:t>{}</a:t>
            </a:r>
          </a:p>
        </p:txBody>
      </p:sp>
    </p:spTree>
    <p:extLst>
      <p:ext uri="{BB962C8B-B14F-4D97-AF65-F5344CB8AC3E}">
        <p14:creationId xmlns:p14="http://schemas.microsoft.com/office/powerpoint/2010/main" val="107710654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2.59259E-6 L 0.18164 -0.07709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076" y="-3866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1.85185E-6 L 0.17643 0.09884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815" y="49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-4.44444E-6 L 0.17383 -0.07037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685" y="-3519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7.40741E-7 L 0.16472 0.10509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229" y="52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5" grpId="1"/>
      <p:bldP spid="25" grpId="2"/>
      <p:bldP spid="26" grpId="0"/>
      <p:bldP spid="26" grpId="1"/>
      <p:bldP spid="26" grpId="2"/>
      <p:bldP spid="27" grpId="0"/>
      <p:bldP spid="27" grpId="1"/>
      <p:bldP spid="27" grpId="2"/>
      <p:bldP spid="28" grpId="0"/>
      <p:bldP spid="28" grpId="1"/>
      <p:bldP spid="28" grpId="2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Info Support | Solid Innovator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A08D6-9DFB-4C35-B45B-631EDE7BFD1B}" type="slidenum">
              <a:rPr lang="nl-NL" smtClean="0"/>
              <a:t>16</a:t>
            </a:fld>
            <a:endParaRPr lang="nl-NL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Field Grouping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nl-NL" dirty="0"/>
              <a:t>Storm on </a:t>
            </a:r>
            <a:r>
              <a:rPr lang="nl-NL" dirty="0" smtClean="0"/>
              <a:t>HDInsight</a:t>
            </a:r>
            <a:endParaRPr lang="nl-NL" dirty="0"/>
          </a:p>
        </p:txBody>
      </p:sp>
      <p:grpSp>
        <p:nvGrpSpPr>
          <p:cNvPr id="8" name="Group 4"/>
          <p:cNvGrpSpPr>
            <a:grpSpLocks noChangeAspect="1"/>
          </p:cNvGrpSpPr>
          <p:nvPr/>
        </p:nvGrpSpPr>
        <p:grpSpPr bwMode="auto">
          <a:xfrm rot="5400000">
            <a:off x="5140378" y="2951231"/>
            <a:ext cx="776478" cy="763840"/>
            <a:chOff x="3530" y="1857"/>
            <a:chExt cx="617" cy="602"/>
          </a:xfrm>
          <a:solidFill>
            <a:srgbClr val="006DD6"/>
          </a:solidFill>
        </p:grpSpPr>
        <p:sp>
          <p:nvSpPr>
            <p:cNvPr id="9" name="Freeform 5"/>
            <p:cNvSpPr>
              <a:spLocks noEditPoints="1"/>
            </p:cNvSpPr>
            <p:nvPr/>
          </p:nvSpPr>
          <p:spPr bwMode="auto">
            <a:xfrm>
              <a:off x="3717" y="2040"/>
              <a:ext cx="244" cy="247"/>
            </a:xfrm>
            <a:custGeom>
              <a:avLst/>
              <a:gdLst>
                <a:gd name="T0" fmla="*/ 0 w 102"/>
                <a:gd name="T1" fmla="*/ 52 h 103"/>
                <a:gd name="T2" fmla="*/ 51 w 102"/>
                <a:gd name="T3" fmla="*/ 103 h 103"/>
                <a:gd name="T4" fmla="*/ 102 w 102"/>
                <a:gd name="T5" fmla="*/ 52 h 103"/>
                <a:gd name="T6" fmla="*/ 51 w 102"/>
                <a:gd name="T7" fmla="*/ 0 h 103"/>
                <a:gd name="T8" fmla="*/ 0 w 102"/>
                <a:gd name="T9" fmla="*/ 52 h 103"/>
                <a:gd name="T10" fmla="*/ 86 w 102"/>
                <a:gd name="T11" fmla="*/ 52 h 103"/>
                <a:gd name="T12" fmla="*/ 51 w 102"/>
                <a:gd name="T13" fmla="*/ 87 h 103"/>
                <a:gd name="T14" fmla="*/ 16 w 102"/>
                <a:gd name="T15" fmla="*/ 52 h 103"/>
                <a:gd name="T16" fmla="*/ 51 w 102"/>
                <a:gd name="T17" fmla="*/ 17 h 103"/>
                <a:gd name="T18" fmla="*/ 86 w 102"/>
                <a:gd name="T19" fmla="*/ 52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2" h="103">
                  <a:moveTo>
                    <a:pt x="0" y="52"/>
                  </a:moveTo>
                  <a:cubicBezTo>
                    <a:pt x="0" y="80"/>
                    <a:pt x="23" y="103"/>
                    <a:pt x="51" y="103"/>
                  </a:cubicBezTo>
                  <a:cubicBezTo>
                    <a:pt x="79" y="103"/>
                    <a:pt x="102" y="80"/>
                    <a:pt x="102" y="52"/>
                  </a:cubicBezTo>
                  <a:cubicBezTo>
                    <a:pt x="102" y="23"/>
                    <a:pt x="79" y="0"/>
                    <a:pt x="51" y="0"/>
                  </a:cubicBezTo>
                  <a:cubicBezTo>
                    <a:pt x="23" y="0"/>
                    <a:pt x="0" y="23"/>
                    <a:pt x="0" y="52"/>
                  </a:cubicBezTo>
                  <a:close/>
                  <a:moveTo>
                    <a:pt x="86" y="52"/>
                  </a:moveTo>
                  <a:cubicBezTo>
                    <a:pt x="86" y="71"/>
                    <a:pt x="70" y="87"/>
                    <a:pt x="51" y="87"/>
                  </a:cubicBezTo>
                  <a:cubicBezTo>
                    <a:pt x="31" y="87"/>
                    <a:pt x="16" y="71"/>
                    <a:pt x="16" y="52"/>
                  </a:cubicBezTo>
                  <a:cubicBezTo>
                    <a:pt x="16" y="32"/>
                    <a:pt x="31" y="17"/>
                    <a:pt x="51" y="17"/>
                  </a:cubicBezTo>
                  <a:cubicBezTo>
                    <a:pt x="70" y="17"/>
                    <a:pt x="86" y="32"/>
                    <a:pt x="86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>
                <a:latin typeface="+mj-lt"/>
              </a:endParaRPr>
            </a:p>
          </p:txBody>
        </p:sp>
        <p:sp>
          <p:nvSpPr>
            <p:cNvPr id="10" name="Freeform 6"/>
            <p:cNvSpPr>
              <a:spLocks noEditPoints="1"/>
            </p:cNvSpPr>
            <p:nvPr/>
          </p:nvSpPr>
          <p:spPr bwMode="auto">
            <a:xfrm>
              <a:off x="3530" y="1857"/>
              <a:ext cx="617" cy="602"/>
            </a:xfrm>
            <a:custGeom>
              <a:avLst/>
              <a:gdLst>
                <a:gd name="T0" fmla="*/ 233 w 258"/>
                <a:gd name="T1" fmla="*/ 120 h 252"/>
                <a:gd name="T2" fmla="*/ 239 w 258"/>
                <a:gd name="T3" fmla="*/ 82 h 252"/>
                <a:gd name="T4" fmla="*/ 221 w 258"/>
                <a:gd name="T5" fmla="*/ 39 h 252"/>
                <a:gd name="T6" fmla="*/ 203 w 258"/>
                <a:gd name="T7" fmla="*/ 35 h 252"/>
                <a:gd name="T8" fmla="*/ 162 w 258"/>
                <a:gd name="T9" fmla="*/ 31 h 252"/>
                <a:gd name="T10" fmla="*/ 144 w 258"/>
                <a:gd name="T11" fmla="*/ 1 h 252"/>
                <a:gd name="T12" fmla="*/ 114 w 258"/>
                <a:gd name="T13" fmla="*/ 1 h 252"/>
                <a:gd name="T14" fmla="*/ 96 w 258"/>
                <a:gd name="T15" fmla="*/ 31 h 252"/>
                <a:gd name="T16" fmla="*/ 55 w 258"/>
                <a:gd name="T17" fmla="*/ 35 h 252"/>
                <a:gd name="T18" fmla="*/ 37 w 258"/>
                <a:gd name="T19" fmla="*/ 39 h 252"/>
                <a:gd name="T20" fmla="*/ 19 w 258"/>
                <a:gd name="T21" fmla="*/ 82 h 252"/>
                <a:gd name="T22" fmla="*/ 25 w 258"/>
                <a:gd name="T23" fmla="*/ 120 h 252"/>
                <a:gd name="T24" fmla="*/ 1 w 258"/>
                <a:gd name="T25" fmla="*/ 144 h 252"/>
                <a:gd name="T26" fmla="*/ 24 w 258"/>
                <a:gd name="T27" fmla="*/ 186 h 252"/>
                <a:gd name="T28" fmla="*/ 56 w 258"/>
                <a:gd name="T29" fmla="*/ 203 h 252"/>
                <a:gd name="T30" fmla="*/ 59 w 258"/>
                <a:gd name="T31" fmla="*/ 237 h 252"/>
                <a:gd name="T32" fmla="*/ 94 w 258"/>
                <a:gd name="T33" fmla="*/ 252 h 252"/>
                <a:gd name="T34" fmla="*/ 119 w 258"/>
                <a:gd name="T35" fmla="*/ 232 h 252"/>
                <a:gd name="T36" fmla="*/ 139 w 258"/>
                <a:gd name="T37" fmla="*/ 232 h 252"/>
                <a:gd name="T38" fmla="*/ 164 w 258"/>
                <a:gd name="T39" fmla="*/ 252 h 252"/>
                <a:gd name="T40" fmla="*/ 198 w 258"/>
                <a:gd name="T41" fmla="*/ 237 h 252"/>
                <a:gd name="T42" fmla="*/ 202 w 258"/>
                <a:gd name="T43" fmla="*/ 203 h 252"/>
                <a:gd name="T44" fmla="*/ 234 w 258"/>
                <a:gd name="T45" fmla="*/ 186 h 252"/>
                <a:gd name="T46" fmla="*/ 257 w 258"/>
                <a:gd name="T47" fmla="*/ 144 h 252"/>
                <a:gd name="T48" fmla="*/ 185 w 258"/>
                <a:gd name="T49" fmla="*/ 62 h 252"/>
                <a:gd name="T50" fmla="*/ 226 w 258"/>
                <a:gd name="T51" fmla="*/ 72 h 252"/>
                <a:gd name="T52" fmla="*/ 213 w 258"/>
                <a:gd name="T53" fmla="*/ 78 h 252"/>
                <a:gd name="T54" fmla="*/ 204 w 258"/>
                <a:gd name="T55" fmla="*/ 84 h 252"/>
                <a:gd name="T56" fmla="*/ 139 w 258"/>
                <a:gd name="T57" fmla="*/ 216 h 252"/>
                <a:gd name="T58" fmla="*/ 42 w 258"/>
                <a:gd name="T59" fmla="*/ 139 h 252"/>
                <a:gd name="T60" fmla="*/ 76 w 258"/>
                <a:gd name="T61" fmla="*/ 60 h 252"/>
                <a:gd name="T62" fmla="*/ 78 w 258"/>
                <a:gd name="T63" fmla="*/ 58 h 252"/>
                <a:gd name="T64" fmla="*/ 109 w 258"/>
                <a:gd name="T65" fmla="*/ 44 h 252"/>
                <a:gd name="T66" fmla="*/ 149 w 258"/>
                <a:gd name="T67" fmla="*/ 44 h 252"/>
                <a:gd name="T68" fmla="*/ 185 w 258"/>
                <a:gd name="T69" fmla="*/ 62 h 252"/>
                <a:gd name="T70" fmla="*/ 129 w 258"/>
                <a:gd name="T71" fmla="*/ 16 h 252"/>
                <a:gd name="T72" fmla="*/ 146 w 258"/>
                <a:gd name="T73" fmla="*/ 32 h 252"/>
                <a:gd name="T74" fmla="*/ 112 w 258"/>
                <a:gd name="T75" fmla="*/ 32 h 252"/>
                <a:gd name="T76" fmla="*/ 48 w 258"/>
                <a:gd name="T77" fmla="*/ 50 h 252"/>
                <a:gd name="T78" fmla="*/ 52 w 258"/>
                <a:gd name="T79" fmla="*/ 68 h 252"/>
                <a:gd name="T80" fmla="*/ 32 w 258"/>
                <a:gd name="T81" fmla="*/ 72 h 252"/>
                <a:gd name="T82" fmla="*/ 17 w 258"/>
                <a:gd name="T83" fmla="*/ 142 h 252"/>
                <a:gd name="T84" fmla="*/ 32 w 258"/>
                <a:gd name="T85" fmla="*/ 140 h 252"/>
                <a:gd name="T86" fmla="*/ 24 w 258"/>
                <a:gd name="T87" fmla="*/ 170 h 252"/>
                <a:gd name="T88" fmla="*/ 68 w 258"/>
                <a:gd name="T89" fmla="*/ 224 h 252"/>
                <a:gd name="T90" fmla="*/ 105 w 258"/>
                <a:gd name="T91" fmla="*/ 224 h 252"/>
                <a:gd name="T92" fmla="*/ 68 w 258"/>
                <a:gd name="T93" fmla="*/ 224 h 252"/>
                <a:gd name="T94" fmla="*/ 153 w 258"/>
                <a:gd name="T95" fmla="*/ 224 h 252"/>
                <a:gd name="T96" fmla="*/ 190 w 258"/>
                <a:gd name="T97" fmla="*/ 224 h 252"/>
                <a:gd name="T98" fmla="*/ 234 w 258"/>
                <a:gd name="T99" fmla="*/ 170 h 252"/>
                <a:gd name="T100" fmla="*/ 227 w 258"/>
                <a:gd name="T101" fmla="*/ 135 h 252"/>
                <a:gd name="T102" fmla="*/ 234 w 258"/>
                <a:gd name="T103" fmla="*/ 170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8" h="252">
                  <a:moveTo>
                    <a:pt x="248" y="128"/>
                  </a:moveTo>
                  <a:cubicBezTo>
                    <a:pt x="233" y="120"/>
                    <a:pt x="233" y="120"/>
                    <a:pt x="233" y="120"/>
                  </a:cubicBezTo>
                  <a:cubicBezTo>
                    <a:pt x="232" y="112"/>
                    <a:pt x="230" y="104"/>
                    <a:pt x="228" y="96"/>
                  </a:cubicBezTo>
                  <a:cubicBezTo>
                    <a:pt x="239" y="82"/>
                    <a:pt x="239" y="82"/>
                    <a:pt x="239" y="82"/>
                  </a:cubicBezTo>
                  <a:cubicBezTo>
                    <a:pt x="243" y="76"/>
                    <a:pt x="243" y="69"/>
                    <a:pt x="240" y="63"/>
                  </a:cubicBezTo>
                  <a:cubicBezTo>
                    <a:pt x="235" y="55"/>
                    <a:pt x="228" y="46"/>
                    <a:pt x="221" y="39"/>
                  </a:cubicBezTo>
                  <a:cubicBezTo>
                    <a:pt x="218" y="36"/>
                    <a:pt x="214" y="34"/>
                    <a:pt x="210" y="34"/>
                  </a:cubicBezTo>
                  <a:cubicBezTo>
                    <a:pt x="207" y="34"/>
                    <a:pt x="205" y="34"/>
                    <a:pt x="203" y="35"/>
                  </a:cubicBezTo>
                  <a:cubicBezTo>
                    <a:pt x="187" y="43"/>
                    <a:pt x="187" y="43"/>
                    <a:pt x="187" y="43"/>
                  </a:cubicBezTo>
                  <a:cubicBezTo>
                    <a:pt x="179" y="38"/>
                    <a:pt x="171" y="34"/>
                    <a:pt x="162" y="31"/>
                  </a:cubicBezTo>
                  <a:cubicBezTo>
                    <a:pt x="158" y="13"/>
                    <a:pt x="158" y="13"/>
                    <a:pt x="158" y="13"/>
                  </a:cubicBezTo>
                  <a:cubicBezTo>
                    <a:pt x="156" y="7"/>
                    <a:pt x="151" y="2"/>
                    <a:pt x="144" y="1"/>
                  </a:cubicBezTo>
                  <a:cubicBezTo>
                    <a:pt x="139" y="0"/>
                    <a:pt x="134" y="0"/>
                    <a:pt x="129" y="0"/>
                  </a:cubicBezTo>
                  <a:cubicBezTo>
                    <a:pt x="124" y="0"/>
                    <a:pt x="119" y="0"/>
                    <a:pt x="114" y="1"/>
                  </a:cubicBezTo>
                  <a:cubicBezTo>
                    <a:pt x="107" y="2"/>
                    <a:pt x="102" y="7"/>
                    <a:pt x="100" y="13"/>
                  </a:cubicBezTo>
                  <a:cubicBezTo>
                    <a:pt x="96" y="31"/>
                    <a:pt x="96" y="31"/>
                    <a:pt x="96" y="31"/>
                  </a:cubicBezTo>
                  <a:cubicBezTo>
                    <a:pt x="87" y="34"/>
                    <a:pt x="79" y="38"/>
                    <a:pt x="71" y="43"/>
                  </a:cubicBezTo>
                  <a:cubicBezTo>
                    <a:pt x="55" y="35"/>
                    <a:pt x="55" y="35"/>
                    <a:pt x="55" y="35"/>
                  </a:cubicBezTo>
                  <a:cubicBezTo>
                    <a:pt x="53" y="34"/>
                    <a:pt x="51" y="34"/>
                    <a:pt x="48" y="34"/>
                  </a:cubicBezTo>
                  <a:cubicBezTo>
                    <a:pt x="44" y="34"/>
                    <a:pt x="40" y="36"/>
                    <a:pt x="37" y="39"/>
                  </a:cubicBezTo>
                  <a:cubicBezTo>
                    <a:pt x="30" y="46"/>
                    <a:pt x="23" y="55"/>
                    <a:pt x="18" y="63"/>
                  </a:cubicBezTo>
                  <a:cubicBezTo>
                    <a:pt x="15" y="69"/>
                    <a:pt x="15" y="76"/>
                    <a:pt x="19" y="82"/>
                  </a:cubicBezTo>
                  <a:cubicBezTo>
                    <a:pt x="30" y="96"/>
                    <a:pt x="30" y="96"/>
                    <a:pt x="30" y="96"/>
                  </a:cubicBezTo>
                  <a:cubicBezTo>
                    <a:pt x="28" y="104"/>
                    <a:pt x="26" y="112"/>
                    <a:pt x="25" y="120"/>
                  </a:cubicBezTo>
                  <a:cubicBezTo>
                    <a:pt x="10" y="128"/>
                    <a:pt x="10" y="128"/>
                    <a:pt x="10" y="128"/>
                  </a:cubicBezTo>
                  <a:cubicBezTo>
                    <a:pt x="4" y="131"/>
                    <a:pt x="0" y="137"/>
                    <a:pt x="1" y="144"/>
                  </a:cubicBezTo>
                  <a:cubicBezTo>
                    <a:pt x="2" y="155"/>
                    <a:pt x="5" y="165"/>
                    <a:pt x="9" y="176"/>
                  </a:cubicBezTo>
                  <a:cubicBezTo>
                    <a:pt x="11" y="182"/>
                    <a:pt x="17" y="186"/>
                    <a:pt x="24" y="186"/>
                  </a:cubicBezTo>
                  <a:cubicBezTo>
                    <a:pt x="42" y="186"/>
                    <a:pt x="42" y="186"/>
                    <a:pt x="42" y="186"/>
                  </a:cubicBezTo>
                  <a:cubicBezTo>
                    <a:pt x="46" y="192"/>
                    <a:pt x="51" y="198"/>
                    <a:pt x="56" y="203"/>
                  </a:cubicBezTo>
                  <a:cubicBezTo>
                    <a:pt x="52" y="220"/>
                    <a:pt x="52" y="220"/>
                    <a:pt x="52" y="220"/>
                  </a:cubicBezTo>
                  <a:cubicBezTo>
                    <a:pt x="51" y="227"/>
                    <a:pt x="54" y="234"/>
                    <a:pt x="59" y="237"/>
                  </a:cubicBezTo>
                  <a:cubicBezTo>
                    <a:pt x="69" y="243"/>
                    <a:pt x="79" y="248"/>
                    <a:pt x="89" y="251"/>
                  </a:cubicBezTo>
                  <a:cubicBezTo>
                    <a:pt x="91" y="252"/>
                    <a:pt x="93" y="252"/>
                    <a:pt x="94" y="252"/>
                  </a:cubicBezTo>
                  <a:cubicBezTo>
                    <a:pt x="99" y="252"/>
                    <a:pt x="104" y="250"/>
                    <a:pt x="107" y="246"/>
                  </a:cubicBezTo>
                  <a:cubicBezTo>
                    <a:pt x="119" y="232"/>
                    <a:pt x="119" y="232"/>
                    <a:pt x="119" y="232"/>
                  </a:cubicBezTo>
                  <a:cubicBezTo>
                    <a:pt x="122" y="233"/>
                    <a:pt x="125" y="233"/>
                    <a:pt x="129" y="233"/>
                  </a:cubicBezTo>
                  <a:cubicBezTo>
                    <a:pt x="132" y="233"/>
                    <a:pt x="136" y="233"/>
                    <a:pt x="139" y="232"/>
                  </a:cubicBezTo>
                  <a:cubicBezTo>
                    <a:pt x="151" y="246"/>
                    <a:pt x="151" y="246"/>
                    <a:pt x="151" y="246"/>
                  </a:cubicBezTo>
                  <a:cubicBezTo>
                    <a:pt x="154" y="250"/>
                    <a:pt x="159" y="252"/>
                    <a:pt x="164" y="252"/>
                  </a:cubicBezTo>
                  <a:cubicBezTo>
                    <a:pt x="165" y="252"/>
                    <a:pt x="167" y="252"/>
                    <a:pt x="168" y="251"/>
                  </a:cubicBezTo>
                  <a:cubicBezTo>
                    <a:pt x="179" y="248"/>
                    <a:pt x="189" y="243"/>
                    <a:pt x="198" y="237"/>
                  </a:cubicBezTo>
                  <a:cubicBezTo>
                    <a:pt x="204" y="234"/>
                    <a:pt x="207" y="227"/>
                    <a:pt x="206" y="220"/>
                  </a:cubicBezTo>
                  <a:cubicBezTo>
                    <a:pt x="202" y="203"/>
                    <a:pt x="202" y="203"/>
                    <a:pt x="202" y="203"/>
                  </a:cubicBezTo>
                  <a:cubicBezTo>
                    <a:pt x="207" y="198"/>
                    <a:pt x="212" y="192"/>
                    <a:pt x="216" y="186"/>
                  </a:cubicBezTo>
                  <a:cubicBezTo>
                    <a:pt x="234" y="186"/>
                    <a:pt x="234" y="186"/>
                    <a:pt x="234" y="186"/>
                  </a:cubicBezTo>
                  <a:cubicBezTo>
                    <a:pt x="241" y="186"/>
                    <a:pt x="247" y="182"/>
                    <a:pt x="249" y="176"/>
                  </a:cubicBezTo>
                  <a:cubicBezTo>
                    <a:pt x="253" y="166"/>
                    <a:pt x="256" y="155"/>
                    <a:pt x="257" y="144"/>
                  </a:cubicBezTo>
                  <a:cubicBezTo>
                    <a:pt x="258" y="137"/>
                    <a:pt x="254" y="131"/>
                    <a:pt x="248" y="128"/>
                  </a:cubicBezTo>
                  <a:close/>
                  <a:moveTo>
                    <a:pt x="185" y="62"/>
                  </a:moveTo>
                  <a:cubicBezTo>
                    <a:pt x="210" y="50"/>
                    <a:pt x="210" y="50"/>
                    <a:pt x="210" y="50"/>
                  </a:cubicBezTo>
                  <a:cubicBezTo>
                    <a:pt x="216" y="57"/>
                    <a:pt x="221" y="64"/>
                    <a:pt x="226" y="72"/>
                  </a:cubicBezTo>
                  <a:cubicBezTo>
                    <a:pt x="216" y="84"/>
                    <a:pt x="216" y="84"/>
                    <a:pt x="216" y="84"/>
                  </a:cubicBezTo>
                  <a:cubicBezTo>
                    <a:pt x="215" y="82"/>
                    <a:pt x="214" y="80"/>
                    <a:pt x="213" y="78"/>
                  </a:cubicBezTo>
                  <a:cubicBezTo>
                    <a:pt x="212" y="76"/>
                    <a:pt x="208" y="75"/>
                    <a:pt x="206" y="76"/>
                  </a:cubicBezTo>
                  <a:cubicBezTo>
                    <a:pt x="203" y="78"/>
                    <a:pt x="202" y="81"/>
                    <a:pt x="204" y="84"/>
                  </a:cubicBezTo>
                  <a:cubicBezTo>
                    <a:pt x="210" y="95"/>
                    <a:pt x="214" y="106"/>
                    <a:pt x="216" y="119"/>
                  </a:cubicBezTo>
                  <a:cubicBezTo>
                    <a:pt x="221" y="167"/>
                    <a:pt x="187" y="210"/>
                    <a:pt x="139" y="216"/>
                  </a:cubicBezTo>
                  <a:cubicBezTo>
                    <a:pt x="116" y="218"/>
                    <a:pt x="93" y="212"/>
                    <a:pt x="75" y="197"/>
                  </a:cubicBezTo>
                  <a:cubicBezTo>
                    <a:pt x="56" y="183"/>
                    <a:pt x="45" y="162"/>
                    <a:pt x="42" y="139"/>
                  </a:cubicBezTo>
                  <a:cubicBezTo>
                    <a:pt x="40" y="115"/>
                    <a:pt x="46" y="93"/>
                    <a:pt x="61" y="74"/>
                  </a:cubicBezTo>
                  <a:cubicBezTo>
                    <a:pt x="65" y="69"/>
                    <a:pt x="70" y="64"/>
                    <a:pt x="76" y="60"/>
                  </a:cubicBezTo>
                  <a:cubicBezTo>
                    <a:pt x="76" y="59"/>
                    <a:pt x="76" y="59"/>
                    <a:pt x="76" y="59"/>
                  </a:cubicBezTo>
                  <a:cubicBezTo>
                    <a:pt x="77" y="59"/>
                    <a:pt x="77" y="58"/>
                    <a:pt x="78" y="58"/>
                  </a:cubicBezTo>
                  <a:cubicBezTo>
                    <a:pt x="87" y="51"/>
                    <a:pt x="98" y="47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cubicBezTo>
                    <a:pt x="112" y="43"/>
                    <a:pt x="116" y="42"/>
                    <a:pt x="119" y="42"/>
                  </a:cubicBezTo>
                  <a:cubicBezTo>
                    <a:pt x="129" y="41"/>
                    <a:pt x="139" y="42"/>
                    <a:pt x="149" y="44"/>
                  </a:cubicBezTo>
                  <a:cubicBezTo>
                    <a:pt x="149" y="44"/>
                    <a:pt x="149" y="44"/>
                    <a:pt x="149" y="44"/>
                  </a:cubicBezTo>
                  <a:cubicBezTo>
                    <a:pt x="162" y="47"/>
                    <a:pt x="174" y="53"/>
                    <a:pt x="185" y="62"/>
                  </a:cubicBezTo>
                  <a:close/>
                  <a:moveTo>
                    <a:pt x="116" y="17"/>
                  </a:moveTo>
                  <a:cubicBezTo>
                    <a:pt x="120" y="16"/>
                    <a:pt x="124" y="16"/>
                    <a:pt x="129" y="16"/>
                  </a:cubicBezTo>
                  <a:cubicBezTo>
                    <a:pt x="133" y="16"/>
                    <a:pt x="138" y="16"/>
                    <a:pt x="142" y="17"/>
                  </a:cubicBezTo>
                  <a:cubicBezTo>
                    <a:pt x="146" y="32"/>
                    <a:pt x="146" y="32"/>
                    <a:pt x="146" y="32"/>
                  </a:cubicBezTo>
                  <a:cubicBezTo>
                    <a:pt x="137" y="31"/>
                    <a:pt x="127" y="30"/>
                    <a:pt x="118" y="31"/>
                  </a:cubicBezTo>
                  <a:cubicBezTo>
                    <a:pt x="116" y="32"/>
                    <a:pt x="114" y="32"/>
                    <a:pt x="112" y="32"/>
                  </a:cubicBezTo>
                  <a:lnTo>
                    <a:pt x="116" y="17"/>
                  </a:lnTo>
                  <a:close/>
                  <a:moveTo>
                    <a:pt x="48" y="50"/>
                  </a:moveTo>
                  <a:cubicBezTo>
                    <a:pt x="63" y="57"/>
                    <a:pt x="63" y="57"/>
                    <a:pt x="63" y="57"/>
                  </a:cubicBezTo>
                  <a:cubicBezTo>
                    <a:pt x="59" y="60"/>
                    <a:pt x="55" y="64"/>
                    <a:pt x="52" y="68"/>
                  </a:cubicBezTo>
                  <a:cubicBezTo>
                    <a:pt x="48" y="73"/>
                    <a:pt x="45" y="78"/>
                    <a:pt x="42" y="84"/>
                  </a:cubicBezTo>
                  <a:cubicBezTo>
                    <a:pt x="32" y="72"/>
                    <a:pt x="32" y="72"/>
                    <a:pt x="32" y="72"/>
                  </a:cubicBezTo>
                  <a:cubicBezTo>
                    <a:pt x="36" y="64"/>
                    <a:pt x="42" y="57"/>
                    <a:pt x="48" y="50"/>
                  </a:cubicBezTo>
                  <a:close/>
                  <a:moveTo>
                    <a:pt x="17" y="142"/>
                  </a:moveTo>
                  <a:cubicBezTo>
                    <a:pt x="31" y="135"/>
                    <a:pt x="31" y="135"/>
                    <a:pt x="31" y="135"/>
                  </a:cubicBezTo>
                  <a:cubicBezTo>
                    <a:pt x="31" y="137"/>
                    <a:pt x="31" y="138"/>
                    <a:pt x="32" y="140"/>
                  </a:cubicBezTo>
                  <a:cubicBezTo>
                    <a:pt x="33" y="150"/>
                    <a:pt x="36" y="161"/>
                    <a:pt x="40" y="170"/>
                  </a:cubicBezTo>
                  <a:cubicBezTo>
                    <a:pt x="24" y="170"/>
                    <a:pt x="24" y="170"/>
                    <a:pt x="24" y="170"/>
                  </a:cubicBezTo>
                  <a:cubicBezTo>
                    <a:pt x="21" y="161"/>
                    <a:pt x="18" y="152"/>
                    <a:pt x="17" y="142"/>
                  </a:cubicBezTo>
                  <a:close/>
                  <a:moveTo>
                    <a:pt x="68" y="224"/>
                  </a:moveTo>
                  <a:cubicBezTo>
                    <a:pt x="71" y="208"/>
                    <a:pt x="71" y="208"/>
                    <a:pt x="71" y="208"/>
                  </a:cubicBezTo>
                  <a:cubicBezTo>
                    <a:pt x="82" y="216"/>
                    <a:pt x="93" y="221"/>
                    <a:pt x="105" y="224"/>
                  </a:cubicBezTo>
                  <a:cubicBezTo>
                    <a:pt x="94" y="236"/>
                    <a:pt x="94" y="236"/>
                    <a:pt x="94" y="236"/>
                  </a:cubicBezTo>
                  <a:cubicBezTo>
                    <a:pt x="85" y="233"/>
                    <a:pt x="76" y="229"/>
                    <a:pt x="68" y="224"/>
                  </a:cubicBezTo>
                  <a:close/>
                  <a:moveTo>
                    <a:pt x="164" y="236"/>
                  </a:moveTo>
                  <a:cubicBezTo>
                    <a:pt x="153" y="224"/>
                    <a:pt x="153" y="224"/>
                    <a:pt x="153" y="224"/>
                  </a:cubicBezTo>
                  <a:cubicBezTo>
                    <a:pt x="166" y="221"/>
                    <a:pt x="177" y="215"/>
                    <a:pt x="186" y="208"/>
                  </a:cubicBezTo>
                  <a:cubicBezTo>
                    <a:pt x="190" y="224"/>
                    <a:pt x="190" y="224"/>
                    <a:pt x="190" y="224"/>
                  </a:cubicBezTo>
                  <a:cubicBezTo>
                    <a:pt x="182" y="229"/>
                    <a:pt x="173" y="233"/>
                    <a:pt x="164" y="236"/>
                  </a:cubicBezTo>
                  <a:close/>
                  <a:moveTo>
                    <a:pt x="234" y="170"/>
                  </a:moveTo>
                  <a:cubicBezTo>
                    <a:pt x="218" y="170"/>
                    <a:pt x="218" y="170"/>
                    <a:pt x="218" y="170"/>
                  </a:cubicBezTo>
                  <a:cubicBezTo>
                    <a:pt x="223" y="159"/>
                    <a:pt x="226" y="148"/>
                    <a:pt x="227" y="135"/>
                  </a:cubicBezTo>
                  <a:cubicBezTo>
                    <a:pt x="241" y="142"/>
                    <a:pt x="241" y="142"/>
                    <a:pt x="241" y="142"/>
                  </a:cubicBezTo>
                  <a:cubicBezTo>
                    <a:pt x="240" y="152"/>
                    <a:pt x="237" y="161"/>
                    <a:pt x="234" y="17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>
                <a:latin typeface="+mj-lt"/>
              </a:endParaRPr>
            </a:p>
          </p:txBody>
        </p:sp>
        <p:sp>
          <p:nvSpPr>
            <p:cNvPr id="11" name="Freeform 7"/>
            <p:cNvSpPr>
              <a:spLocks/>
            </p:cNvSpPr>
            <p:nvPr/>
          </p:nvSpPr>
          <p:spPr bwMode="auto">
            <a:xfrm>
              <a:off x="3659" y="1986"/>
              <a:ext cx="247" cy="293"/>
            </a:xfrm>
            <a:custGeom>
              <a:avLst/>
              <a:gdLst>
                <a:gd name="T0" fmla="*/ 0 w 103"/>
                <a:gd name="T1" fmla="*/ 75 h 123"/>
                <a:gd name="T2" fmla="*/ 16 w 103"/>
                <a:gd name="T3" fmla="*/ 121 h 123"/>
                <a:gd name="T4" fmla="*/ 21 w 103"/>
                <a:gd name="T5" fmla="*/ 123 h 123"/>
                <a:gd name="T6" fmla="*/ 24 w 103"/>
                <a:gd name="T7" fmla="*/ 122 h 123"/>
                <a:gd name="T8" fmla="*/ 25 w 103"/>
                <a:gd name="T9" fmla="*/ 115 h 123"/>
                <a:gd name="T10" fmla="*/ 11 w 103"/>
                <a:gd name="T11" fmla="*/ 75 h 123"/>
                <a:gd name="T12" fmla="*/ 75 w 103"/>
                <a:gd name="T13" fmla="*/ 11 h 123"/>
                <a:gd name="T14" fmla="*/ 95 w 103"/>
                <a:gd name="T15" fmla="*/ 14 h 123"/>
                <a:gd name="T16" fmla="*/ 102 w 103"/>
                <a:gd name="T17" fmla="*/ 11 h 123"/>
                <a:gd name="T18" fmla="*/ 98 w 103"/>
                <a:gd name="T19" fmla="*/ 4 h 123"/>
                <a:gd name="T20" fmla="*/ 75 w 103"/>
                <a:gd name="T21" fmla="*/ 0 h 123"/>
                <a:gd name="T22" fmla="*/ 0 w 103"/>
                <a:gd name="T23" fmla="*/ 75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3" h="123">
                  <a:moveTo>
                    <a:pt x="0" y="75"/>
                  </a:moveTo>
                  <a:cubicBezTo>
                    <a:pt x="0" y="92"/>
                    <a:pt x="6" y="108"/>
                    <a:pt x="16" y="121"/>
                  </a:cubicBezTo>
                  <a:cubicBezTo>
                    <a:pt x="18" y="123"/>
                    <a:pt x="19" y="123"/>
                    <a:pt x="21" y="123"/>
                  </a:cubicBezTo>
                  <a:cubicBezTo>
                    <a:pt x="22" y="123"/>
                    <a:pt x="23" y="123"/>
                    <a:pt x="24" y="122"/>
                  </a:cubicBezTo>
                  <a:cubicBezTo>
                    <a:pt x="26" y="120"/>
                    <a:pt x="27" y="117"/>
                    <a:pt x="25" y="115"/>
                  </a:cubicBezTo>
                  <a:cubicBezTo>
                    <a:pt x="16" y="103"/>
                    <a:pt x="11" y="89"/>
                    <a:pt x="11" y="75"/>
                  </a:cubicBezTo>
                  <a:cubicBezTo>
                    <a:pt x="11" y="40"/>
                    <a:pt x="40" y="11"/>
                    <a:pt x="75" y="11"/>
                  </a:cubicBezTo>
                  <a:cubicBezTo>
                    <a:pt x="82" y="11"/>
                    <a:pt x="89" y="12"/>
                    <a:pt x="95" y="14"/>
                  </a:cubicBezTo>
                  <a:cubicBezTo>
                    <a:pt x="98" y="15"/>
                    <a:pt x="101" y="13"/>
                    <a:pt x="102" y="11"/>
                  </a:cubicBezTo>
                  <a:cubicBezTo>
                    <a:pt x="103" y="8"/>
                    <a:pt x="101" y="5"/>
                    <a:pt x="98" y="4"/>
                  </a:cubicBezTo>
                  <a:cubicBezTo>
                    <a:pt x="91" y="1"/>
                    <a:pt x="83" y="0"/>
                    <a:pt x="75" y="0"/>
                  </a:cubicBezTo>
                  <a:cubicBezTo>
                    <a:pt x="34" y="0"/>
                    <a:pt x="0" y="34"/>
                    <a:pt x="0" y="7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>
                <a:latin typeface="+mj-lt"/>
              </a:endParaRPr>
            </a:p>
          </p:txBody>
        </p:sp>
        <p:sp>
          <p:nvSpPr>
            <p:cNvPr id="12" name="Freeform 8"/>
            <p:cNvSpPr>
              <a:spLocks/>
            </p:cNvSpPr>
            <p:nvPr/>
          </p:nvSpPr>
          <p:spPr bwMode="auto">
            <a:xfrm>
              <a:off x="3748" y="2040"/>
              <a:ext cx="270" cy="304"/>
            </a:xfrm>
            <a:custGeom>
              <a:avLst/>
              <a:gdLst>
                <a:gd name="T0" fmla="*/ 102 w 113"/>
                <a:gd name="T1" fmla="*/ 52 h 127"/>
                <a:gd name="T2" fmla="*/ 38 w 113"/>
                <a:gd name="T3" fmla="*/ 116 h 127"/>
                <a:gd name="T4" fmla="*/ 9 w 113"/>
                <a:gd name="T5" fmla="*/ 109 h 127"/>
                <a:gd name="T6" fmla="*/ 2 w 113"/>
                <a:gd name="T7" fmla="*/ 111 h 127"/>
                <a:gd name="T8" fmla="*/ 4 w 113"/>
                <a:gd name="T9" fmla="*/ 118 h 127"/>
                <a:gd name="T10" fmla="*/ 38 w 113"/>
                <a:gd name="T11" fmla="*/ 127 h 127"/>
                <a:gd name="T12" fmla="*/ 113 w 113"/>
                <a:gd name="T13" fmla="*/ 52 h 127"/>
                <a:gd name="T14" fmla="*/ 94 w 113"/>
                <a:gd name="T15" fmla="*/ 2 h 127"/>
                <a:gd name="T16" fmla="*/ 87 w 113"/>
                <a:gd name="T17" fmla="*/ 2 h 127"/>
                <a:gd name="T18" fmla="*/ 86 w 113"/>
                <a:gd name="T19" fmla="*/ 10 h 127"/>
                <a:gd name="T20" fmla="*/ 102 w 113"/>
                <a:gd name="T21" fmla="*/ 52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3" h="127">
                  <a:moveTo>
                    <a:pt x="102" y="52"/>
                  </a:moveTo>
                  <a:cubicBezTo>
                    <a:pt x="102" y="87"/>
                    <a:pt x="73" y="116"/>
                    <a:pt x="38" y="116"/>
                  </a:cubicBezTo>
                  <a:cubicBezTo>
                    <a:pt x="28" y="116"/>
                    <a:pt x="18" y="113"/>
                    <a:pt x="9" y="109"/>
                  </a:cubicBezTo>
                  <a:cubicBezTo>
                    <a:pt x="6" y="108"/>
                    <a:pt x="3" y="109"/>
                    <a:pt x="2" y="111"/>
                  </a:cubicBezTo>
                  <a:cubicBezTo>
                    <a:pt x="0" y="114"/>
                    <a:pt x="1" y="117"/>
                    <a:pt x="4" y="118"/>
                  </a:cubicBezTo>
                  <a:cubicBezTo>
                    <a:pt x="15" y="124"/>
                    <a:pt x="26" y="127"/>
                    <a:pt x="38" y="127"/>
                  </a:cubicBezTo>
                  <a:cubicBezTo>
                    <a:pt x="79" y="127"/>
                    <a:pt x="113" y="93"/>
                    <a:pt x="113" y="52"/>
                  </a:cubicBezTo>
                  <a:cubicBezTo>
                    <a:pt x="113" y="34"/>
                    <a:pt x="106" y="16"/>
                    <a:pt x="94" y="2"/>
                  </a:cubicBezTo>
                  <a:cubicBezTo>
                    <a:pt x="92" y="0"/>
                    <a:pt x="89" y="0"/>
                    <a:pt x="87" y="2"/>
                  </a:cubicBezTo>
                  <a:cubicBezTo>
                    <a:pt x="84" y="4"/>
                    <a:pt x="84" y="7"/>
                    <a:pt x="86" y="10"/>
                  </a:cubicBezTo>
                  <a:cubicBezTo>
                    <a:pt x="96" y="21"/>
                    <a:pt x="102" y="36"/>
                    <a:pt x="102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>
                <a:latin typeface="+mj-lt"/>
              </a:endParaRPr>
            </a:p>
          </p:txBody>
        </p:sp>
      </p:grpSp>
      <p:grpSp>
        <p:nvGrpSpPr>
          <p:cNvPr id="13" name="Group 4"/>
          <p:cNvGrpSpPr>
            <a:grpSpLocks noChangeAspect="1"/>
          </p:cNvGrpSpPr>
          <p:nvPr/>
        </p:nvGrpSpPr>
        <p:grpSpPr bwMode="auto">
          <a:xfrm rot="5400000">
            <a:off x="7358041" y="2422087"/>
            <a:ext cx="776478" cy="763840"/>
            <a:chOff x="3530" y="1857"/>
            <a:chExt cx="617" cy="602"/>
          </a:xfrm>
          <a:solidFill>
            <a:srgbClr val="006DD6"/>
          </a:solidFill>
        </p:grpSpPr>
        <p:sp>
          <p:nvSpPr>
            <p:cNvPr id="14" name="Freeform 5"/>
            <p:cNvSpPr>
              <a:spLocks noEditPoints="1"/>
            </p:cNvSpPr>
            <p:nvPr/>
          </p:nvSpPr>
          <p:spPr bwMode="auto">
            <a:xfrm>
              <a:off x="3717" y="2040"/>
              <a:ext cx="244" cy="247"/>
            </a:xfrm>
            <a:custGeom>
              <a:avLst/>
              <a:gdLst>
                <a:gd name="T0" fmla="*/ 0 w 102"/>
                <a:gd name="T1" fmla="*/ 52 h 103"/>
                <a:gd name="T2" fmla="*/ 51 w 102"/>
                <a:gd name="T3" fmla="*/ 103 h 103"/>
                <a:gd name="T4" fmla="*/ 102 w 102"/>
                <a:gd name="T5" fmla="*/ 52 h 103"/>
                <a:gd name="T6" fmla="*/ 51 w 102"/>
                <a:gd name="T7" fmla="*/ 0 h 103"/>
                <a:gd name="T8" fmla="*/ 0 w 102"/>
                <a:gd name="T9" fmla="*/ 52 h 103"/>
                <a:gd name="T10" fmla="*/ 86 w 102"/>
                <a:gd name="T11" fmla="*/ 52 h 103"/>
                <a:gd name="T12" fmla="*/ 51 w 102"/>
                <a:gd name="T13" fmla="*/ 87 h 103"/>
                <a:gd name="T14" fmla="*/ 16 w 102"/>
                <a:gd name="T15" fmla="*/ 52 h 103"/>
                <a:gd name="T16" fmla="*/ 51 w 102"/>
                <a:gd name="T17" fmla="*/ 17 h 103"/>
                <a:gd name="T18" fmla="*/ 86 w 102"/>
                <a:gd name="T19" fmla="*/ 52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2" h="103">
                  <a:moveTo>
                    <a:pt x="0" y="52"/>
                  </a:moveTo>
                  <a:cubicBezTo>
                    <a:pt x="0" y="80"/>
                    <a:pt x="23" y="103"/>
                    <a:pt x="51" y="103"/>
                  </a:cubicBezTo>
                  <a:cubicBezTo>
                    <a:pt x="79" y="103"/>
                    <a:pt x="102" y="80"/>
                    <a:pt x="102" y="52"/>
                  </a:cubicBezTo>
                  <a:cubicBezTo>
                    <a:pt x="102" y="23"/>
                    <a:pt x="79" y="0"/>
                    <a:pt x="51" y="0"/>
                  </a:cubicBezTo>
                  <a:cubicBezTo>
                    <a:pt x="23" y="0"/>
                    <a:pt x="0" y="23"/>
                    <a:pt x="0" y="52"/>
                  </a:cubicBezTo>
                  <a:close/>
                  <a:moveTo>
                    <a:pt x="86" y="52"/>
                  </a:moveTo>
                  <a:cubicBezTo>
                    <a:pt x="86" y="71"/>
                    <a:pt x="70" y="87"/>
                    <a:pt x="51" y="87"/>
                  </a:cubicBezTo>
                  <a:cubicBezTo>
                    <a:pt x="31" y="87"/>
                    <a:pt x="16" y="71"/>
                    <a:pt x="16" y="52"/>
                  </a:cubicBezTo>
                  <a:cubicBezTo>
                    <a:pt x="16" y="32"/>
                    <a:pt x="31" y="17"/>
                    <a:pt x="51" y="17"/>
                  </a:cubicBezTo>
                  <a:cubicBezTo>
                    <a:pt x="70" y="17"/>
                    <a:pt x="86" y="32"/>
                    <a:pt x="86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>
                <a:latin typeface="+mj-lt"/>
              </a:endParaRPr>
            </a:p>
          </p:txBody>
        </p:sp>
        <p:sp>
          <p:nvSpPr>
            <p:cNvPr id="15" name="Freeform 6"/>
            <p:cNvSpPr>
              <a:spLocks noEditPoints="1"/>
            </p:cNvSpPr>
            <p:nvPr/>
          </p:nvSpPr>
          <p:spPr bwMode="auto">
            <a:xfrm>
              <a:off x="3530" y="1857"/>
              <a:ext cx="617" cy="602"/>
            </a:xfrm>
            <a:custGeom>
              <a:avLst/>
              <a:gdLst>
                <a:gd name="T0" fmla="*/ 233 w 258"/>
                <a:gd name="T1" fmla="*/ 120 h 252"/>
                <a:gd name="T2" fmla="*/ 239 w 258"/>
                <a:gd name="T3" fmla="*/ 82 h 252"/>
                <a:gd name="T4" fmla="*/ 221 w 258"/>
                <a:gd name="T5" fmla="*/ 39 h 252"/>
                <a:gd name="T6" fmla="*/ 203 w 258"/>
                <a:gd name="T7" fmla="*/ 35 h 252"/>
                <a:gd name="T8" fmla="*/ 162 w 258"/>
                <a:gd name="T9" fmla="*/ 31 h 252"/>
                <a:gd name="T10" fmla="*/ 144 w 258"/>
                <a:gd name="T11" fmla="*/ 1 h 252"/>
                <a:gd name="T12" fmla="*/ 114 w 258"/>
                <a:gd name="T13" fmla="*/ 1 h 252"/>
                <a:gd name="T14" fmla="*/ 96 w 258"/>
                <a:gd name="T15" fmla="*/ 31 h 252"/>
                <a:gd name="T16" fmla="*/ 55 w 258"/>
                <a:gd name="T17" fmla="*/ 35 h 252"/>
                <a:gd name="T18" fmla="*/ 37 w 258"/>
                <a:gd name="T19" fmla="*/ 39 h 252"/>
                <a:gd name="T20" fmla="*/ 19 w 258"/>
                <a:gd name="T21" fmla="*/ 82 h 252"/>
                <a:gd name="T22" fmla="*/ 25 w 258"/>
                <a:gd name="T23" fmla="*/ 120 h 252"/>
                <a:gd name="T24" fmla="*/ 1 w 258"/>
                <a:gd name="T25" fmla="*/ 144 h 252"/>
                <a:gd name="T26" fmla="*/ 24 w 258"/>
                <a:gd name="T27" fmla="*/ 186 h 252"/>
                <a:gd name="T28" fmla="*/ 56 w 258"/>
                <a:gd name="T29" fmla="*/ 203 h 252"/>
                <a:gd name="T30" fmla="*/ 59 w 258"/>
                <a:gd name="T31" fmla="*/ 237 h 252"/>
                <a:gd name="T32" fmla="*/ 94 w 258"/>
                <a:gd name="T33" fmla="*/ 252 h 252"/>
                <a:gd name="T34" fmla="*/ 119 w 258"/>
                <a:gd name="T35" fmla="*/ 232 h 252"/>
                <a:gd name="T36" fmla="*/ 139 w 258"/>
                <a:gd name="T37" fmla="*/ 232 h 252"/>
                <a:gd name="T38" fmla="*/ 164 w 258"/>
                <a:gd name="T39" fmla="*/ 252 h 252"/>
                <a:gd name="T40" fmla="*/ 198 w 258"/>
                <a:gd name="T41" fmla="*/ 237 h 252"/>
                <a:gd name="T42" fmla="*/ 202 w 258"/>
                <a:gd name="T43" fmla="*/ 203 h 252"/>
                <a:gd name="T44" fmla="*/ 234 w 258"/>
                <a:gd name="T45" fmla="*/ 186 h 252"/>
                <a:gd name="T46" fmla="*/ 257 w 258"/>
                <a:gd name="T47" fmla="*/ 144 h 252"/>
                <a:gd name="T48" fmla="*/ 185 w 258"/>
                <a:gd name="T49" fmla="*/ 62 h 252"/>
                <a:gd name="T50" fmla="*/ 226 w 258"/>
                <a:gd name="T51" fmla="*/ 72 h 252"/>
                <a:gd name="T52" fmla="*/ 213 w 258"/>
                <a:gd name="T53" fmla="*/ 78 h 252"/>
                <a:gd name="T54" fmla="*/ 204 w 258"/>
                <a:gd name="T55" fmla="*/ 84 h 252"/>
                <a:gd name="T56" fmla="*/ 139 w 258"/>
                <a:gd name="T57" fmla="*/ 216 h 252"/>
                <a:gd name="T58" fmla="*/ 42 w 258"/>
                <a:gd name="T59" fmla="*/ 139 h 252"/>
                <a:gd name="T60" fmla="*/ 76 w 258"/>
                <a:gd name="T61" fmla="*/ 60 h 252"/>
                <a:gd name="T62" fmla="*/ 78 w 258"/>
                <a:gd name="T63" fmla="*/ 58 h 252"/>
                <a:gd name="T64" fmla="*/ 109 w 258"/>
                <a:gd name="T65" fmla="*/ 44 h 252"/>
                <a:gd name="T66" fmla="*/ 149 w 258"/>
                <a:gd name="T67" fmla="*/ 44 h 252"/>
                <a:gd name="T68" fmla="*/ 185 w 258"/>
                <a:gd name="T69" fmla="*/ 62 h 252"/>
                <a:gd name="T70" fmla="*/ 129 w 258"/>
                <a:gd name="T71" fmla="*/ 16 h 252"/>
                <a:gd name="T72" fmla="*/ 146 w 258"/>
                <a:gd name="T73" fmla="*/ 32 h 252"/>
                <a:gd name="T74" fmla="*/ 112 w 258"/>
                <a:gd name="T75" fmla="*/ 32 h 252"/>
                <a:gd name="T76" fmla="*/ 48 w 258"/>
                <a:gd name="T77" fmla="*/ 50 h 252"/>
                <a:gd name="T78" fmla="*/ 52 w 258"/>
                <a:gd name="T79" fmla="*/ 68 h 252"/>
                <a:gd name="T80" fmla="*/ 32 w 258"/>
                <a:gd name="T81" fmla="*/ 72 h 252"/>
                <a:gd name="T82" fmla="*/ 17 w 258"/>
                <a:gd name="T83" fmla="*/ 142 h 252"/>
                <a:gd name="T84" fmla="*/ 32 w 258"/>
                <a:gd name="T85" fmla="*/ 140 h 252"/>
                <a:gd name="T86" fmla="*/ 24 w 258"/>
                <a:gd name="T87" fmla="*/ 170 h 252"/>
                <a:gd name="T88" fmla="*/ 68 w 258"/>
                <a:gd name="T89" fmla="*/ 224 h 252"/>
                <a:gd name="T90" fmla="*/ 105 w 258"/>
                <a:gd name="T91" fmla="*/ 224 h 252"/>
                <a:gd name="T92" fmla="*/ 68 w 258"/>
                <a:gd name="T93" fmla="*/ 224 h 252"/>
                <a:gd name="T94" fmla="*/ 153 w 258"/>
                <a:gd name="T95" fmla="*/ 224 h 252"/>
                <a:gd name="T96" fmla="*/ 190 w 258"/>
                <a:gd name="T97" fmla="*/ 224 h 252"/>
                <a:gd name="T98" fmla="*/ 234 w 258"/>
                <a:gd name="T99" fmla="*/ 170 h 252"/>
                <a:gd name="T100" fmla="*/ 227 w 258"/>
                <a:gd name="T101" fmla="*/ 135 h 252"/>
                <a:gd name="T102" fmla="*/ 234 w 258"/>
                <a:gd name="T103" fmla="*/ 170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8" h="252">
                  <a:moveTo>
                    <a:pt x="248" y="128"/>
                  </a:moveTo>
                  <a:cubicBezTo>
                    <a:pt x="233" y="120"/>
                    <a:pt x="233" y="120"/>
                    <a:pt x="233" y="120"/>
                  </a:cubicBezTo>
                  <a:cubicBezTo>
                    <a:pt x="232" y="112"/>
                    <a:pt x="230" y="104"/>
                    <a:pt x="228" y="96"/>
                  </a:cubicBezTo>
                  <a:cubicBezTo>
                    <a:pt x="239" y="82"/>
                    <a:pt x="239" y="82"/>
                    <a:pt x="239" y="82"/>
                  </a:cubicBezTo>
                  <a:cubicBezTo>
                    <a:pt x="243" y="76"/>
                    <a:pt x="243" y="69"/>
                    <a:pt x="240" y="63"/>
                  </a:cubicBezTo>
                  <a:cubicBezTo>
                    <a:pt x="235" y="55"/>
                    <a:pt x="228" y="46"/>
                    <a:pt x="221" y="39"/>
                  </a:cubicBezTo>
                  <a:cubicBezTo>
                    <a:pt x="218" y="36"/>
                    <a:pt x="214" y="34"/>
                    <a:pt x="210" y="34"/>
                  </a:cubicBezTo>
                  <a:cubicBezTo>
                    <a:pt x="207" y="34"/>
                    <a:pt x="205" y="34"/>
                    <a:pt x="203" y="35"/>
                  </a:cubicBezTo>
                  <a:cubicBezTo>
                    <a:pt x="187" y="43"/>
                    <a:pt x="187" y="43"/>
                    <a:pt x="187" y="43"/>
                  </a:cubicBezTo>
                  <a:cubicBezTo>
                    <a:pt x="179" y="38"/>
                    <a:pt x="171" y="34"/>
                    <a:pt x="162" y="31"/>
                  </a:cubicBezTo>
                  <a:cubicBezTo>
                    <a:pt x="158" y="13"/>
                    <a:pt x="158" y="13"/>
                    <a:pt x="158" y="13"/>
                  </a:cubicBezTo>
                  <a:cubicBezTo>
                    <a:pt x="156" y="7"/>
                    <a:pt x="151" y="2"/>
                    <a:pt x="144" y="1"/>
                  </a:cubicBezTo>
                  <a:cubicBezTo>
                    <a:pt x="139" y="0"/>
                    <a:pt x="134" y="0"/>
                    <a:pt x="129" y="0"/>
                  </a:cubicBezTo>
                  <a:cubicBezTo>
                    <a:pt x="124" y="0"/>
                    <a:pt x="119" y="0"/>
                    <a:pt x="114" y="1"/>
                  </a:cubicBezTo>
                  <a:cubicBezTo>
                    <a:pt x="107" y="2"/>
                    <a:pt x="102" y="7"/>
                    <a:pt x="100" y="13"/>
                  </a:cubicBezTo>
                  <a:cubicBezTo>
                    <a:pt x="96" y="31"/>
                    <a:pt x="96" y="31"/>
                    <a:pt x="96" y="31"/>
                  </a:cubicBezTo>
                  <a:cubicBezTo>
                    <a:pt x="87" y="34"/>
                    <a:pt x="79" y="38"/>
                    <a:pt x="71" y="43"/>
                  </a:cubicBezTo>
                  <a:cubicBezTo>
                    <a:pt x="55" y="35"/>
                    <a:pt x="55" y="35"/>
                    <a:pt x="55" y="35"/>
                  </a:cubicBezTo>
                  <a:cubicBezTo>
                    <a:pt x="53" y="34"/>
                    <a:pt x="51" y="34"/>
                    <a:pt x="48" y="34"/>
                  </a:cubicBezTo>
                  <a:cubicBezTo>
                    <a:pt x="44" y="34"/>
                    <a:pt x="40" y="36"/>
                    <a:pt x="37" y="39"/>
                  </a:cubicBezTo>
                  <a:cubicBezTo>
                    <a:pt x="30" y="46"/>
                    <a:pt x="23" y="55"/>
                    <a:pt x="18" y="63"/>
                  </a:cubicBezTo>
                  <a:cubicBezTo>
                    <a:pt x="15" y="69"/>
                    <a:pt x="15" y="76"/>
                    <a:pt x="19" y="82"/>
                  </a:cubicBezTo>
                  <a:cubicBezTo>
                    <a:pt x="30" y="96"/>
                    <a:pt x="30" y="96"/>
                    <a:pt x="30" y="96"/>
                  </a:cubicBezTo>
                  <a:cubicBezTo>
                    <a:pt x="28" y="104"/>
                    <a:pt x="26" y="112"/>
                    <a:pt x="25" y="120"/>
                  </a:cubicBezTo>
                  <a:cubicBezTo>
                    <a:pt x="10" y="128"/>
                    <a:pt x="10" y="128"/>
                    <a:pt x="10" y="128"/>
                  </a:cubicBezTo>
                  <a:cubicBezTo>
                    <a:pt x="4" y="131"/>
                    <a:pt x="0" y="137"/>
                    <a:pt x="1" y="144"/>
                  </a:cubicBezTo>
                  <a:cubicBezTo>
                    <a:pt x="2" y="155"/>
                    <a:pt x="5" y="165"/>
                    <a:pt x="9" y="176"/>
                  </a:cubicBezTo>
                  <a:cubicBezTo>
                    <a:pt x="11" y="182"/>
                    <a:pt x="17" y="186"/>
                    <a:pt x="24" y="186"/>
                  </a:cubicBezTo>
                  <a:cubicBezTo>
                    <a:pt x="42" y="186"/>
                    <a:pt x="42" y="186"/>
                    <a:pt x="42" y="186"/>
                  </a:cubicBezTo>
                  <a:cubicBezTo>
                    <a:pt x="46" y="192"/>
                    <a:pt x="51" y="198"/>
                    <a:pt x="56" y="203"/>
                  </a:cubicBezTo>
                  <a:cubicBezTo>
                    <a:pt x="52" y="220"/>
                    <a:pt x="52" y="220"/>
                    <a:pt x="52" y="220"/>
                  </a:cubicBezTo>
                  <a:cubicBezTo>
                    <a:pt x="51" y="227"/>
                    <a:pt x="54" y="234"/>
                    <a:pt x="59" y="237"/>
                  </a:cubicBezTo>
                  <a:cubicBezTo>
                    <a:pt x="69" y="243"/>
                    <a:pt x="79" y="248"/>
                    <a:pt x="89" y="251"/>
                  </a:cubicBezTo>
                  <a:cubicBezTo>
                    <a:pt x="91" y="252"/>
                    <a:pt x="93" y="252"/>
                    <a:pt x="94" y="252"/>
                  </a:cubicBezTo>
                  <a:cubicBezTo>
                    <a:pt x="99" y="252"/>
                    <a:pt x="104" y="250"/>
                    <a:pt x="107" y="246"/>
                  </a:cubicBezTo>
                  <a:cubicBezTo>
                    <a:pt x="119" y="232"/>
                    <a:pt x="119" y="232"/>
                    <a:pt x="119" y="232"/>
                  </a:cubicBezTo>
                  <a:cubicBezTo>
                    <a:pt x="122" y="233"/>
                    <a:pt x="125" y="233"/>
                    <a:pt x="129" y="233"/>
                  </a:cubicBezTo>
                  <a:cubicBezTo>
                    <a:pt x="132" y="233"/>
                    <a:pt x="136" y="233"/>
                    <a:pt x="139" y="232"/>
                  </a:cubicBezTo>
                  <a:cubicBezTo>
                    <a:pt x="151" y="246"/>
                    <a:pt x="151" y="246"/>
                    <a:pt x="151" y="246"/>
                  </a:cubicBezTo>
                  <a:cubicBezTo>
                    <a:pt x="154" y="250"/>
                    <a:pt x="159" y="252"/>
                    <a:pt x="164" y="252"/>
                  </a:cubicBezTo>
                  <a:cubicBezTo>
                    <a:pt x="165" y="252"/>
                    <a:pt x="167" y="252"/>
                    <a:pt x="168" y="251"/>
                  </a:cubicBezTo>
                  <a:cubicBezTo>
                    <a:pt x="179" y="248"/>
                    <a:pt x="189" y="243"/>
                    <a:pt x="198" y="237"/>
                  </a:cubicBezTo>
                  <a:cubicBezTo>
                    <a:pt x="204" y="234"/>
                    <a:pt x="207" y="227"/>
                    <a:pt x="206" y="220"/>
                  </a:cubicBezTo>
                  <a:cubicBezTo>
                    <a:pt x="202" y="203"/>
                    <a:pt x="202" y="203"/>
                    <a:pt x="202" y="203"/>
                  </a:cubicBezTo>
                  <a:cubicBezTo>
                    <a:pt x="207" y="198"/>
                    <a:pt x="212" y="192"/>
                    <a:pt x="216" y="186"/>
                  </a:cubicBezTo>
                  <a:cubicBezTo>
                    <a:pt x="234" y="186"/>
                    <a:pt x="234" y="186"/>
                    <a:pt x="234" y="186"/>
                  </a:cubicBezTo>
                  <a:cubicBezTo>
                    <a:pt x="241" y="186"/>
                    <a:pt x="247" y="182"/>
                    <a:pt x="249" y="176"/>
                  </a:cubicBezTo>
                  <a:cubicBezTo>
                    <a:pt x="253" y="166"/>
                    <a:pt x="256" y="155"/>
                    <a:pt x="257" y="144"/>
                  </a:cubicBezTo>
                  <a:cubicBezTo>
                    <a:pt x="258" y="137"/>
                    <a:pt x="254" y="131"/>
                    <a:pt x="248" y="128"/>
                  </a:cubicBezTo>
                  <a:close/>
                  <a:moveTo>
                    <a:pt x="185" y="62"/>
                  </a:moveTo>
                  <a:cubicBezTo>
                    <a:pt x="210" y="50"/>
                    <a:pt x="210" y="50"/>
                    <a:pt x="210" y="50"/>
                  </a:cubicBezTo>
                  <a:cubicBezTo>
                    <a:pt x="216" y="57"/>
                    <a:pt x="221" y="64"/>
                    <a:pt x="226" y="72"/>
                  </a:cubicBezTo>
                  <a:cubicBezTo>
                    <a:pt x="216" y="84"/>
                    <a:pt x="216" y="84"/>
                    <a:pt x="216" y="84"/>
                  </a:cubicBezTo>
                  <a:cubicBezTo>
                    <a:pt x="215" y="82"/>
                    <a:pt x="214" y="80"/>
                    <a:pt x="213" y="78"/>
                  </a:cubicBezTo>
                  <a:cubicBezTo>
                    <a:pt x="212" y="76"/>
                    <a:pt x="208" y="75"/>
                    <a:pt x="206" y="76"/>
                  </a:cubicBezTo>
                  <a:cubicBezTo>
                    <a:pt x="203" y="78"/>
                    <a:pt x="202" y="81"/>
                    <a:pt x="204" y="84"/>
                  </a:cubicBezTo>
                  <a:cubicBezTo>
                    <a:pt x="210" y="95"/>
                    <a:pt x="214" y="106"/>
                    <a:pt x="216" y="119"/>
                  </a:cubicBezTo>
                  <a:cubicBezTo>
                    <a:pt x="221" y="167"/>
                    <a:pt x="187" y="210"/>
                    <a:pt x="139" y="216"/>
                  </a:cubicBezTo>
                  <a:cubicBezTo>
                    <a:pt x="116" y="218"/>
                    <a:pt x="93" y="212"/>
                    <a:pt x="75" y="197"/>
                  </a:cubicBezTo>
                  <a:cubicBezTo>
                    <a:pt x="56" y="183"/>
                    <a:pt x="45" y="162"/>
                    <a:pt x="42" y="139"/>
                  </a:cubicBezTo>
                  <a:cubicBezTo>
                    <a:pt x="40" y="115"/>
                    <a:pt x="46" y="93"/>
                    <a:pt x="61" y="74"/>
                  </a:cubicBezTo>
                  <a:cubicBezTo>
                    <a:pt x="65" y="69"/>
                    <a:pt x="70" y="64"/>
                    <a:pt x="76" y="60"/>
                  </a:cubicBezTo>
                  <a:cubicBezTo>
                    <a:pt x="76" y="59"/>
                    <a:pt x="76" y="59"/>
                    <a:pt x="76" y="59"/>
                  </a:cubicBezTo>
                  <a:cubicBezTo>
                    <a:pt x="77" y="59"/>
                    <a:pt x="77" y="58"/>
                    <a:pt x="78" y="58"/>
                  </a:cubicBezTo>
                  <a:cubicBezTo>
                    <a:pt x="87" y="51"/>
                    <a:pt x="98" y="47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cubicBezTo>
                    <a:pt x="112" y="43"/>
                    <a:pt x="116" y="42"/>
                    <a:pt x="119" y="42"/>
                  </a:cubicBezTo>
                  <a:cubicBezTo>
                    <a:pt x="129" y="41"/>
                    <a:pt x="139" y="42"/>
                    <a:pt x="149" y="44"/>
                  </a:cubicBezTo>
                  <a:cubicBezTo>
                    <a:pt x="149" y="44"/>
                    <a:pt x="149" y="44"/>
                    <a:pt x="149" y="44"/>
                  </a:cubicBezTo>
                  <a:cubicBezTo>
                    <a:pt x="162" y="47"/>
                    <a:pt x="174" y="53"/>
                    <a:pt x="185" y="62"/>
                  </a:cubicBezTo>
                  <a:close/>
                  <a:moveTo>
                    <a:pt x="116" y="17"/>
                  </a:moveTo>
                  <a:cubicBezTo>
                    <a:pt x="120" y="16"/>
                    <a:pt x="124" y="16"/>
                    <a:pt x="129" y="16"/>
                  </a:cubicBezTo>
                  <a:cubicBezTo>
                    <a:pt x="133" y="16"/>
                    <a:pt x="138" y="16"/>
                    <a:pt x="142" y="17"/>
                  </a:cubicBezTo>
                  <a:cubicBezTo>
                    <a:pt x="146" y="32"/>
                    <a:pt x="146" y="32"/>
                    <a:pt x="146" y="32"/>
                  </a:cubicBezTo>
                  <a:cubicBezTo>
                    <a:pt x="137" y="31"/>
                    <a:pt x="127" y="30"/>
                    <a:pt x="118" y="31"/>
                  </a:cubicBezTo>
                  <a:cubicBezTo>
                    <a:pt x="116" y="32"/>
                    <a:pt x="114" y="32"/>
                    <a:pt x="112" y="32"/>
                  </a:cubicBezTo>
                  <a:lnTo>
                    <a:pt x="116" y="17"/>
                  </a:lnTo>
                  <a:close/>
                  <a:moveTo>
                    <a:pt x="48" y="50"/>
                  </a:moveTo>
                  <a:cubicBezTo>
                    <a:pt x="63" y="57"/>
                    <a:pt x="63" y="57"/>
                    <a:pt x="63" y="57"/>
                  </a:cubicBezTo>
                  <a:cubicBezTo>
                    <a:pt x="59" y="60"/>
                    <a:pt x="55" y="64"/>
                    <a:pt x="52" y="68"/>
                  </a:cubicBezTo>
                  <a:cubicBezTo>
                    <a:pt x="48" y="73"/>
                    <a:pt x="45" y="78"/>
                    <a:pt x="42" y="84"/>
                  </a:cubicBezTo>
                  <a:cubicBezTo>
                    <a:pt x="32" y="72"/>
                    <a:pt x="32" y="72"/>
                    <a:pt x="32" y="72"/>
                  </a:cubicBezTo>
                  <a:cubicBezTo>
                    <a:pt x="36" y="64"/>
                    <a:pt x="42" y="57"/>
                    <a:pt x="48" y="50"/>
                  </a:cubicBezTo>
                  <a:close/>
                  <a:moveTo>
                    <a:pt x="17" y="142"/>
                  </a:moveTo>
                  <a:cubicBezTo>
                    <a:pt x="31" y="135"/>
                    <a:pt x="31" y="135"/>
                    <a:pt x="31" y="135"/>
                  </a:cubicBezTo>
                  <a:cubicBezTo>
                    <a:pt x="31" y="137"/>
                    <a:pt x="31" y="138"/>
                    <a:pt x="32" y="140"/>
                  </a:cubicBezTo>
                  <a:cubicBezTo>
                    <a:pt x="33" y="150"/>
                    <a:pt x="36" y="161"/>
                    <a:pt x="40" y="170"/>
                  </a:cubicBezTo>
                  <a:cubicBezTo>
                    <a:pt x="24" y="170"/>
                    <a:pt x="24" y="170"/>
                    <a:pt x="24" y="170"/>
                  </a:cubicBezTo>
                  <a:cubicBezTo>
                    <a:pt x="21" y="161"/>
                    <a:pt x="18" y="152"/>
                    <a:pt x="17" y="142"/>
                  </a:cubicBezTo>
                  <a:close/>
                  <a:moveTo>
                    <a:pt x="68" y="224"/>
                  </a:moveTo>
                  <a:cubicBezTo>
                    <a:pt x="71" y="208"/>
                    <a:pt x="71" y="208"/>
                    <a:pt x="71" y="208"/>
                  </a:cubicBezTo>
                  <a:cubicBezTo>
                    <a:pt x="82" y="216"/>
                    <a:pt x="93" y="221"/>
                    <a:pt x="105" y="224"/>
                  </a:cubicBezTo>
                  <a:cubicBezTo>
                    <a:pt x="94" y="236"/>
                    <a:pt x="94" y="236"/>
                    <a:pt x="94" y="236"/>
                  </a:cubicBezTo>
                  <a:cubicBezTo>
                    <a:pt x="85" y="233"/>
                    <a:pt x="76" y="229"/>
                    <a:pt x="68" y="224"/>
                  </a:cubicBezTo>
                  <a:close/>
                  <a:moveTo>
                    <a:pt x="164" y="236"/>
                  </a:moveTo>
                  <a:cubicBezTo>
                    <a:pt x="153" y="224"/>
                    <a:pt x="153" y="224"/>
                    <a:pt x="153" y="224"/>
                  </a:cubicBezTo>
                  <a:cubicBezTo>
                    <a:pt x="166" y="221"/>
                    <a:pt x="177" y="215"/>
                    <a:pt x="186" y="208"/>
                  </a:cubicBezTo>
                  <a:cubicBezTo>
                    <a:pt x="190" y="224"/>
                    <a:pt x="190" y="224"/>
                    <a:pt x="190" y="224"/>
                  </a:cubicBezTo>
                  <a:cubicBezTo>
                    <a:pt x="182" y="229"/>
                    <a:pt x="173" y="233"/>
                    <a:pt x="164" y="236"/>
                  </a:cubicBezTo>
                  <a:close/>
                  <a:moveTo>
                    <a:pt x="234" y="170"/>
                  </a:moveTo>
                  <a:cubicBezTo>
                    <a:pt x="218" y="170"/>
                    <a:pt x="218" y="170"/>
                    <a:pt x="218" y="170"/>
                  </a:cubicBezTo>
                  <a:cubicBezTo>
                    <a:pt x="223" y="159"/>
                    <a:pt x="226" y="148"/>
                    <a:pt x="227" y="135"/>
                  </a:cubicBezTo>
                  <a:cubicBezTo>
                    <a:pt x="241" y="142"/>
                    <a:pt x="241" y="142"/>
                    <a:pt x="241" y="142"/>
                  </a:cubicBezTo>
                  <a:cubicBezTo>
                    <a:pt x="240" y="152"/>
                    <a:pt x="237" y="161"/>
                    <a:pt x="234" y="17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>
                <a:latin typeface="+mj-lt"/>
              </a:endParaRPr>
            </a:p>
          </p:txBody>
        </p:sp>
        <p:sp>
          <p:nvSpPr>
            <p:cNvPr id="16" name="Freeform 7"/>
            <p:cNvSpPr>
              <a:spLocks/>
            </p:cNvSpPr>
            <p:nvPr/>
          </p:nvSpPr>
          <p:spPr bwMode="auto">
            <a:xfrm>
              <a:off x="3659" y="1986"/>
              <a:ext cx="247" cy="293"/>
            </a:xfrm>
            <a:custGeom>
              <a:avLst/>
              <a:gdLst>
                <a:gd name="T0" fmla="*/ 0 w 103"/>
                <a:gd name="T1" fmla="*/ 75 h 123"/>
                <a:gd name="T2" fmla="*/ 16 w 103"/>
                <a:gd name="T3" fmla="*/ 121 h 123"/>
                <a:gd name="T4" fmla="*/ 21 w 103"/>
                <a:gd name="T5" fmla="*/ 123 h 123"/>
                <a:gd name="T6" fmla="*/ 24 w 103"/>
                <a:gd name="T7" fmla="*/ 122 h 123"/>
                <a:gd name="T8" fmla="*/ 25 w 103"/>
                <a:gd name="T9" fmla="*/ 115 h 123"/>
                <a:gd name="T10" fmla="*/ 11 w 103"/>
                <a:gd name="T11" fmla="*/ 75 h 123"/>
                <a:gd name="T12" fmla="*/ 75 w 103"/>
                <a:gd name="T13" fmla="*/ 11 h 123"/>
                <a:gd name="T14" fmla="*/ 95 w 103"/>
                <a:gd name="T15" fmla="*/ 14 h 123"/>
                <a:gd name="T16" fmla="*/ 102 w 103"/>
                <a:gd name="T17" fmla="*/ 11 h 123"/>
                <a:gd name="T18" fmla="*/ 98 w 103"/>
                <a:gd name="T19" fmla="*/ 4 h 123"/>
                <a:gd name="T20" fmla="*/ 75 w 103"/>
                <a:gd name="T21" fmla="*/ 0 h 123"/>
                <a:gd name="T22" fmla="*/ 0 w 103"/>
                <a:gd name="T23" fmla="*/ 75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3" h="123">
                  <a:moveTo>
                    <a:pt x="0" y="75"/>
                  </a:moveTo>
                  <a:cubicBezTo>
                    <a:pt x="0" y="92"/>
                    <a:pt x="6" y="108"/>
                    <a:pt x="16" y="121"/>
                  </a:cubicBezTo>
                  <a:cubicBezTo>
                    <a:pt x="18" y="123"/>
                    <a:pt x="19" y="123"/>
                    <a:pt x="21" y="123"/>
                  </a:cubicBezTo>
                  <a:cubicBezTo>
                    <a:pt x="22" y="123"/>
                    <a:pt x="23" y="123"/>
                    <a:pt x="24" y="122"/>
                  </a:cubicBezTo>
                  <a:cubicBezTo>
                    <a:pt x="26" y="120"/>
                    <a:pt x="27" y="117"/>
                    <a:pt x="25" y="115"/>
                  </a:cubicBezTo>
                  <a:cubicBezTo>
                    <a:pt x="16" y="103"/>
                    <a:pt x="11" y="89"/>
                    <a:pt x="11" y="75"/>
                  </a:cubicBezTo>
                  <a:cubicBezTo>
                    <a:pt x="11" y="40"/>
                    <a:pt x="40" y="11"/>
                    <a:pt x="75" y="11"/>
                  </a:cubicBezTo>
                  <a:cubicBezTo>
                    <a:pt x="82" y="11"/>
                    <a:pt x="89" y="12"/>
                    <a:pt x="95" y="14"/>
                  </a:cubicBezTo>
                  <a:cubicBezTo>
                    <a:pt x="98" y="15"/>
                    <a:pt x="101" y="13"/>
                    <a:pt x="102" y="11"/>
                  </a:cubicBezTo>
                  <a:cubicBezTo>
                    <a:pt x="103" y="8"/>
                    <a:pt x="101" y="5"/>
                    <a:pt x="98" y="4"/>
                  </a:cubicBezTo>
                  <a:cubicBezTo>
                    <a:pt x="91" y="1"/>
                    <a:pt x="83" y="0"/>
                    <a:pt x="75" y="0"/>
                  </a:cubicBezTo>
                  <a:cubicBezTo>
                    <a:pt x="34" y="0"/>
                    <a:pt x="0" y="34"/>
                    <a:pt x="0" y="7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>
                <a:latin typeface="+mj-lt"/>
              </a:endParaRPr>
            </a:p>
          </p:txBody>
        </p:sp>
        <p:sp>
          <p:nvSpPr>
            <p:cNvPr id="17" name="Freeform 8"/>
            <p:cNvSpPr>
              <a:spLocks/>
            </p:cNvSpPr>
            <p:nvPr/>
          </p:nvSpPr>
          <p:spPr bwMode="auto">
            <a:xfrm>
              <a:off x="3748" y="2040"/>
              <a:ext cx="270" cy="304"/>
            </a:xfrm>
            <a:custGeom>
              <a:avLst/>
              <a:gdLst>
                <a:gd name="T0" fmla="*/ 102 w 113"/>
                <a:gd name="T1" fmla="*/ 52 h 127"/>
                <a:gd name="T2" fmla="*/ 38 w 113"/>
                <a:gd name="T3" fmla="*/ 116 h 127"/>
                <a:gd name="T4" fmla="*/ 9 w 113"/>
                <a:gd name="T5" fmla="*/ 109 h 127"/>
                <a:gd name="T6" fmla="*/ 2 w 113"/>
                <a:gd name="T7" fmla="*/ 111 h 127"/>
                <a:gd name="T8" fmla="*/ 4 w 113"/>
                <a:gd name="T9" fmla="*/ 118 h 127"/>
                <a:gd name="T10" fmla="*/ 38 w 113"/>
                <a:gd name="T11" fmla="*/ 127 h 127"/>
                <a:gd name="T12" fmla="*/ 113 w 113"/>
                <a:gd name="T13" fmla="*/ 52 h 127"/>
                <a:gd name="T14" fmla="*/ 94 w 113"/>
                <a:gd name="T15" fmla="*/ 2 h 127"/>
                <a:gd name="T16" fmla="*/ 87 w 113"/>
                <a:gd name="T17" fmla="*/ 2 h 127"/>
                <a:gd name="T18" fmla="*/ 86 w 113"/>
                <a:gd name="T19" fmla="*/ 10 h 127"/>
                <a:gd name="T20" fmla="*/ 102 w 113"/>
                <a:gd name="T21" fmla="*/ 52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3" h="127">
                  <a:moveTo>
                    <a:pt x="102" y="52"/>
                  </a:moveTo>
                  <a:cubicBezTo>
                    <a:pt x="102" y="87"/>
                    <a:pt x="73" y="116"/>
                    <a:pt x="38" y="116"/>
                  </a:cubicBezTo>
                  <a:cubicBezTo>
                    <a:pt x="28" y="116"/>
                    <a:pt x="18" y="113"/>
                    <a:pt x="9" y="109"/>
                  </a:cubicBezTo>
                  <a:cubicBezTo>
                    <a:pt x="6" y="108"/>
                    <a:pt x="3" y="109"/>
                    <a:pt x="2" y="111"/>
                  </a:cubicBezTo>
                  <a:cubicBezTo>
                    <a:pt x="0" y="114"/>
                    <a:pt x="1" y="117"/>
                    <a:pt x="4" y="118"/>
                  </a:cubicBezTo>
                  <a:cubicBezTo>
                    <a:pt x="15" y="124"/>
                    <a:pt x="26" y="127"/>
                    <a:pt x="38" y="127"/>
                  </a:cubicBezTo>
                  <a:cubicBezTo>
                    <a:pt x="79" y="127"/>
                    <a:pt x="113" y="93"/>
                    <a:pt x="113" y="52"/>
                  </a:cubicBezTo>
                  <a:cubicBezTo>
                    <a:pt x="113" y="34"/>
                    <a:pt x="106" y="16"/>
                    <a:pt x="94" y="2"/>
                  </a:cubicBezTo>
                  <a:cubicBezTo>
                    <a:pt x="92" y="0"/>
                    <a:pt x="89" y="0"/>
                    <a:pt x="87" y="2"/>
                  </a:cubicBezTo>
                  <a:cubicBezTo>
                    <a:pt x="84" y="4"/>
                    <a:pt x="84" y="7"/>
                    <a:pt x="86" y="10"/>
                  </a:cubicBezTo>
                  <a:cubicBezTo>
                    <a:pt x="96" y="21"/>
                    <a:pt x="102" y="36"/>
                    <a:pt x="102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>
                <a:latin typeface="+mj-lt"/>
              </a:endParaRPr>
            </a:p>
          </p:txBody>
        </p:sp>
      </p:grpSp>
      <p:grpSp>
        <p:nvGrpSpPr>
          <p:cNvPr id="18" name="Group 4"/>
          <p:cNvGrpSpPr>
            <a:grpSpLocks noChangeAspect="1"/>
          </p:cNvGrpSpPr>
          <p:nvPr/>
        </p:nvGrpSpPr>
        <p:grpSpPr bwMode="auto">
          <a:xfrm rot="5400000">
            <a:off x="7337755" y="3727709"/>
            <a:ext cx="776478" cy="763840"/>
            <a:chOff x="3530" y="1857"/>
            <a:chExt cx="617" cy="602"/>
          </a:xfrm>
          <a:solidFill>
            <a:srgbClr val="006DD6"/>
          </a:solidFill>
        </p:grpSpPr>
        <p:sp>
          <p:nvSpPr>
            <p:cNvPr id="19" name="Freeform 5"/>
            <p:cNvSpPr>
              <a:spLocks noEditPoints="1"/>
            </p:cNvSpPr>
            <p:nvPr/>
          </p:nvSpPr>
          <p:spPr bwMode="auto">
            <a:xfrm>
              <a:off x="3717" y="2040"/>
              <a:ext cx="244" cy="247"/>
            </a:xfrm>
            <a:custGeom>
              <a:avLst/>
              <a:gdLst>
                <a:gd name="T0" fmla="*/ 0 w 102"/>
                <a:gd name="T1" fmla="*/ 52 h 103"/>
                <a:gd name="T2" fmla="*/ 51 w 102"/>
                <a:gd name="T3" fmla="*/ 103 h 103"/>
                <a:gd name="T4" fmla="*/ 102 w 102"/>
                <a:gd name="T5" fmla="*/ 52 h 103"/>
                <a:gd name="T6" fmla="*/ 51 w 102"/>
                <a:gd name="T7" fmla="*/ 0 h 103"/>
                <a:gd name="T8" fmla="*/ 0 w 102"/>
                <a:gd name="T9" fmla="*/ 52 h 103"/>
                <a:gd name="T10" fmla="*/ 86 w 102"/>
                <a:gd name="T11" fmla="*/ 52 h 103"/>
                <a:gd name="T12" fmla="*/ 51 w 102"/>
                <a:gd name="T13" fmla="*/ 87 h 103"/>
                <a:gd name="T14" fmla="*/ 16 w 102"/>
                <a:gd name="T15" fmla="*/ 52 h 103"/>
                <a:gd name="T16" fmla="*/ 51 w 102"/>
                <a:gd name="T17" fmla="*/ 17 h 103"/>
                <a:gd name="T18" fmla="*/ 86 w 102"/>
                <a:gd name="T19" fmla="*/ 52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2" h="103">
                  <a:moveTo>
                    <a:pt x="0" y="52"/>
                  </a:moveTo>
                  <a:cubicBezTo>
                    <a:pt x="0" y="80"/>
                    <a:pt x="23" y="103"/>
                    <a:pt x="51" y="103"/>
                  </a:cubicBezTo>
                  <a:cubicBezTo>
                    <a:pt x="79" y="103"/>
                    <a:pt x="102" y="80"/>
                    <a:pt x="102" y="52"/>
                  </a:cubicBezTo>
                  <a:cubicBezTo>
                    <a:pt x="102" y="23"/>
                    <a:pt x="79" y="0"/>
                    <a:pt x="51" y="0"/>
                  </a:cubicBezTo>
                  <a:cubicBezTo>
                    <a:pt x="23" y="0"/>
                    <a:pt x="0" y="23"/>
                    <a:pt x="0" y="52"/>
                  </a:cubicBezTo>
                  <a:close/>
                  <a:moveTo>
                    <a:pt x="86" y="52"/>
                  </a:moveTo>
                  <a:cubicBezTo>
                    <a:pt x="86" y="71"/>
                    <a:pt x="70" y="87"/>
                    <a:pt x="51" y="87"/>
                  </a:cubicBezTo>
                  <a:cubicBezTo>
                    <a:pt x="31" y="87"/>
                    <a:pt x="16" y="71"/>
                    <a:pt x="16" y="52"/>
                  </a:cubicBezTo>
                  <a:cubicBezTo>
                    <a:pt x="16" y="32"/>
                    <a:pt x="31" y="17"/>
                    <a:pt x="51" y="17"/>
                  </a:cubicBezTo>
                  <a:cubicBezTo>
                    <a:pt x="70" y="17"/>
                    <a:pt x="86" y="32"/>
                    <a:pt x="86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>
                <a:latin typeface="+mj-lt"/>
              </a:endParaRPr>
            </a:p>
          </p:txBody>
        </p:sp>
        <p:sp>
          <p:nvSpPr>
            <p:cNvPr id="20" name="Freeform 6"/>
            <p:cNvSpPr>
              <a:spLocks noEditPoints="1"/>
            </p:cNvSpPr>
            <p:nvPr/>
          </p:nvSpPr>
          <p:spPr bwMode="auto">
            <a:xfrm>
              <a:off x="3530" y="1857"/>
              <a:ext cx="617" cy="602"/>
            </a:xfrm>
            <a:custGeom>
              <a:avLst/>
              <a:gdLst>
                <a:gd name="T0" fmla="*/ 233 w 258"/>
                <a:gd name="T1" fmla="*/ 120 h 252"/>
                <a:gd name="T2" fmla="*/ 239 w 258"/>
                <a:gd name="T3" fmla="*/ 82 h 252"/>
                <a:gd name="T4" fmla="*/ 221 w 258"/>
                <a:gd name="T5" fmla="*/ 39 h 252"/>
                <a:gd name="T6" fmla="*/ 203 w 258"/>
                <a:gd name="T7" fmla="*/ 35 h 252"/>
                <a:gd name="T8" fmla="*/ 162 w 258"/>
                <a:gd name="T9" fmla="*/ 31 h 252"/>
                <a:gd name="T10" fmla="*/ 144 w 258"/>
                <a:gd name="T11" fmla="*/ 1 h 252"/>
                <a:gd name="T12" fmla="*/ 114 w 258"/>
                <a:gd name="T13" fmla="*/ 1 h 252"/>
                <a:gd name="T14" fmla="*/ 96 w 258"/>
                <a:gd name="T15" fmla="*/ 31 h 252"/>
                <a:gd name="T16" fmla="*/ 55 w 258"/>
                <a:gd name="T17" fmla="*/ 35 h 252"/>
                <a:gd name="T18" fmla="*/ 37 w 258"/>
                <a:gd name="T19" fmla="*/ 39 h 252"/>
                <a:gd name="T20" fmla="*/ 19 w 258"/>
                <a:gd name="T21" fmla="*/ 82 h 252"/>
                <a:gd name="T22" fmla="*/ 25 w 258"/>
                <a:gd name="T23" fmla="*/ 120 h 252"/>
                <a:gd name="T24" fmla="*/ 1 w 258"/>
                <a:gd name="T25" fmla="*/ 144 h 252"/>
                <a:gd name="T26" fmla="*/ 24 w 258"/>
                <a:gd name="T27" fmla="*/ 186 h 252"/>
                <a:gd name="T28" fmla="*/ 56 w 258"/>
                <a:gd name="T29" fmla="*/ 203 h 252"/>
                <a:gd name="T30" fmla="*/ 59 w 258"/>
                <a:gd name="T31" fmla="*/ 237 h 252"/>
                <a:gd name="T32" fmla="*/ 94 w 258"/>
                <a:gd name="T33" fmla="*/ 252 h 252"/>
                <a:gd name="T34" fmla="*/ 119 w 258"/>
                <a:gd name="T35" fmla="*/ 232 h 252"/>
                <a:gd name="T36" fmla="*/ 139 w 258"/>
                <a:gd name="T37" fmla="*/ 232 h 252"/>
                <a:gd name="T38" fmla="*/ 164 w 258"/>
                <a:gd name="T39" fmla="*/ 252 h 252"/>
                <a:gd name="T40" fmla="*/ 198 w 258"/>
                <a:gd name="T41" fmla="*/ 237 h 252"/>
                <a:gd name="T42" fmla="*/ 202 w 258"/>
                <a:gd name="T43" fmla="*/ 203 h 252"/>
                <a:gd name="T44" fmla="*/ 234 w 258"/>
                <a:gd name="T45" fmla="*/ 186 h 252"/>
                <a:gd name="T46" fmla="*/ 257 w 258"/>
                <a:gd name="T47" fmla="*/ 144 h 252"/>
                <a:gd name="T48" fmla="*/ 185 w 258"/>
                <a:gd name="T49" fmla="*/ 62 h 252"/>
                <a:gd name="T50" fmla="*/ 226 w 258"/>
                <a:gd name="T51" fmla="*/ 72 h 252"/>
                <a:gd name="T52" fmla="*/ 213 w 258"/>
                <a:gd name="T53" fmla="*/ 78 h 252"/>
                <a:gd name="T54" fmla="*/ 204 w 258"/>
                <a:gd name="T55" fmla="*/ 84 h 252"/>
                <a:gd name="T56" fmla="*/ 139 w 258"/>
                <a:gd name="T57" fmla="*/ 216 h 252"/>
                <a:gd name="T58" fmla="*/ 42 w 258"/>
                <a:gd name="T59" fmla="*/ 139 h 252"/>
                <a:gd name="T60" fmla="*/ 76 w 258"/>
                <a:gd name="T61" fmla="*/ 60 h 252"/>
                <a:gd name="T62" fmla="*/ 78 w 258"/>
                <a:gd name="T63" fmla="*/ 58 h 252"/>
                <a:gd name="T64" fmla="*/ 109 w 258"/>
                <a:gd name="T65" fmla="*/ 44 h 252"/>
                <a:gd name="T66" fmla="*/ 149 w 258"/>
                <a:gd name="T67" fmla="*/ 44 h 252"/>
                <a:gd name="T68" fmla="*/ 185 w 258"/>
                <a:gd name="T69" fmla="*/ 62 h 252"/>
                <a:gd name="T70" fmla="*/ 129 w 258"/>
                <a:gd name="T71" fmla="*/ 16 h 252"/>
                <a:gd name="T72" fmla="*/ 146 w 258"/>
                <a:gd name="T73" fmla="*/ 32 h 252"/>
                <a:gd name="T74" fmla="*/ 112 w 258"/>
                <a:gd name="T75" fmla="*/ 32 h 252"/>
                <a:gd name="T76" fmla="*/ 48 w 258"/>
                <a:gd name="T77" fmla="*/ 50 h 252"/>
                <a:gd name="T78" fmla="*/ 52 w 258"/>
                <a:gd name="T79" fmla="*/ 68 h 252"/>
                <a:gd name="T80" fmla="*/ 32 w 258"/>
                <a:gd name="T81" fmla="*/ 72 h 252"/>
                <a:gd name="T82" fmla="*/ 17 w 258"/>
                <a:gd name="T83" fmla="*/ 142 h 252"/>
                <a:gd name="T84" fmla="*/ 32 w 258"/>
                <a:gd name="T85" fmla="*/ 140 h 252"/>
                <a:gd name="T86" fmla="*/ 24 w 258"/>
                <a:gd name="T87" fmla="*/ 170 h 252"/>
                <a:gd name="T88" fmla="*/ 68 w 258"/>
                <a:gd name="T89" fmla="*/ 224 h 252"/>
                <a:gd name="T90" fmla="*/ 105 w 258"/>
                <a:gd name="T91" fmla="*/ 224 h 252"/>
                <a:gd name="T92" fmla="*/ 68 w 258"/>
                <a:gd name="T93" fmla="*/ 224 h 252"/>
                <a:gd name="T94" fmla="*/ 153 w 258"/>
                <a:gd name="T95" fmla="*/ 224 h 252"/>
                <a:gd name="T96" fmla="*/ 190 w 258"/>
                <a:gd name="T97" fmla="*/ 224 h 252"/>
                <a:gd name="T98" fmla="*/ 234 w 258"/>
                <a:gd name="T99" fmla="*/ 170 h 252"/>
                <a:gd name="T100" fmla="*/ 227 w 258"/>
                <a:gd name="T101" fmla="*/ 135 h 252"/>
                <a:gd name="T102" fmla="*/ 234 w 258"/>
                <a:gd name="T103" fmla="*/ 170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8" h="252">
                  <a:moveTo>
                    <a:pt x="248" y="128"/>
                  </a:moveTo>
                  <a:cubicBezTo>
                    <a:pt x="233" y="120"/>
                    <a:pt x="233" y="120"/>
                    <a:pt x="233" y="120"/>
                  </a:cubicBezTo>
                  <a:cubicBezTo>
                    <a:pt x="232" y="112"/>
                    <a:pt x="230" y="104"/>
                    <a:pt x="228" y="96"/>
                  </a:cubicBezTo>
                  <a:cubicBezTo>
                    <a:pt x="239" y="82"/>
                    <a:pt x="239" y="82"/>
                    <a:pt x="239" y="82"/>
                  </a:cubicBezTo>
                  <a:cubicBezTo>
                    <a:pt x="243" y="76"/>
                    <a:pt x="243" y="69"/>
                    <a:pt x="240" y="63"/>
                  </a:cubicBezTo>
                  <a:cubicBezTo>
                    <a:pt x="235" y="55"/>
                    <a:pt x="228" y="46"/>
                    <a:pt x="221" y="39"/>
                  </a:cubicBezTo>
                  <a:cubicBezTo>
                    <a:pt x="218" y="36"/>
                    <a:pt x="214" y="34"/>
                    <a:pt x="210" y="34"/>
                  </a:cubicBezTo>
                  <a:cubicBezTo>
                    <a:pt x="207" y="34"/>
                    <a:pt x="205" y="34"/>
                    <a:pt x="203" y="35"/>
                  </a:cubicBezTo>
                  <a:cubicBezTo>
                    <a:pt x="187" y="43"/>
                    <a:pt x="187" y="43"/>
                    <a:pt x="187" y="43"/>
                  </a:cubicBezTo>
                  <a:cubicBezTo>
                    <a:pt x="179" y="38"/>
                    <a:pt x="171" y="34"/>
                    <a:pt x="162" y="31"/>
                  </a:cubicBezTo>
                  <a:cubicBezTo>
                    <a:pt x="158" y="13"/>
                    <a:pt x="158" y="13"/>
                    <a:pt x="158" y="13"/>
                  </a:cubicBezTo>
                  <a:cubicBezTo>
                    <a:pt x="156" y="7"/>
                    <a:pt x="151" y="2"/>
                    <a:pt x="144" y="1"/>
                  </a:cubicBezTo>
                  <a:cubicBezTo>
                    <a:pt x="139" y="0"/>
                    <a:pt x="134" y="0"/>
                    <a:pt x="129" y="0"/>
                  </a:cubicBezTo>
                  <a:cubicBezTo>
                    <a:pt x="124" y="0"/>
                    <a:pt x="119" y="0"/>
                    <a:pt x="114" y="1"/>
                  </a:cubicBezTo>
                  <a:cubicBezTo>
                    <a:pt x="107" y="2"/>
                    <a:pt x="102" y="7"/>
                    <a:pt x="100" y="13"/>
                  </a:cubicBezTo>
                  <a:cubicBezTo>
                    <a:pt x="96" y="31"/>
                    <a:pt x="96" y="31"/>
                    <a:pt x="96" y="31"/>
                  </a:cubicBezTo>
                  <a:cubicBezTo>
                    <a:pt x="87" y="34"/>
                    <a:pt x="79" y="38"/>
                    <a:pt x="71" y="43"/>
                  </a:cubicBezTo>
                  <a:cubicBezTo>
                    <a:pt x="55" y="35"/>
                    <a:pt x="55" y="35"/>
                    <a:pt x="55" y="35"/>
                  </a:cubicBezTo>
                  <a:cubicBezTo>
                    <a:pt x="53" y="34"/>
                    <a:pt x="51" y="34"/>
                    <a:pt x="48" y="34"/>
                  </a:cubicBezTo>
                  <a:cubicBezTo>
                    <a:pt x="44" y="34"/>
                    <a:pt x="40" y="36"/>
                    <a:pt x="37" y="39"/>
                  </a:cubicBezTo>
                  <a:cubicBezTo>
                    <a:pt x="30" y="46"/>
                    <a:pt x="23" y="55"/>
                    <a:pt x="18" y="63"/>
                  </a:cubicBezTo>
                  <a:cubicBezTo>
                    <a:pt x="15" y="69"/>
                    <a:pt x="15" y="76"/>
                    <a:pt x="19" y="82"/>
                  </a:cubicBezTo>
                  <a:cubicBezTo>
                    <a:pt x="30" y="96"/>
                    <a:pt x="30" y="96"/>
                    <a:pt x="30" y="96"/>
                  </a:cubicBezTo>
                  <a:cubicBezTo>
                    <a:pt x="28" y="104"/>
                    <a:pt x="26" y="112"/>
                    <a:pt x="25" y="120"/>
                  </a:cubicBezTo>
                  <a:cubicBezTo>
                    <a:pt x="10" y="128"/>
                    <a:pt x="10" y="128"/>
                    <a:pt x="10" y="128"/>
                  </a:cubicBezTo>
                  <a:cubicBezTo>
                    <a:pt x="4" y="131"/>
                    <a:pt x="0" y="137"/>
                    <a:pt x="1" y="144"/>
                  </a:cubicBezTo>
                  <a:cubicBezTo>
                    <a:pt x="2" y="155"/>
                    <a:pt x="5" y="165"/>
                    <a:pt x="9" y="176"/>
                  </a:cubicBezTo>
                  <a:cubicBezTo>
                    <a:pt x="11" y="182"/>
                    <a:pt x="17" y="186"/>
                    <a:pt x="24" y="186"/>
                  </a:cubicBezTo>
                  <a:cubicBezTo>
                    <a:pt x="42" y="186"/>
                    <a:pt x="42" y="186"/>
                    <a:pt x="42" y="186"/>
                  </a:cubicBezTo>
                  <a:cubicBezTo>
                    <a:pt x="46" y="192"/>
                    <a:pt x="51" y="198"/>
                    <a:pt x="56" y="203"/>
                  </a:cubicBezTo>
                  <a:cubicBezTo>
                    <a:pt x="52" y="220"/>
                    <a:pt x="52" y="220"/>
                    <a:pt x="52" y="220"/>
                  </a:cubicBezTo>
                  <a:cubicBezTo>
                    <a:pt x="51" y="227"/>
                    <a:pt x="54" y="234"/>
                    <a:pt x="59" y="237"/>
                  </a:cubicBezTo>
                  <a:cubicBezTo>
                    <a:pt x="69" y="243"/>
                    <a:pt x="79" y="248"/>
                    <a:pt x="89" y="251"/>
                  </a:cubicBezTo>
                  <a:cubicBezTo>
                    <a:pt x="91" y="252"/>
                    <a:pt x="93" y="252"/>
                    <a:pt x="94" y="252"/>
                  </a:cubicBezTo>
                  <a:cubicBezTo>
                    <a:pt x="99" y="252"/>
                    <a:pt x="104" y="250"/>
                    <a:pt x="107" y="246"/>
                  </a:cubicBezTo>
                  <a:cubicBezTo>
                    <a:pt x="119" y="232"/>
                    <a:pt x="119" y="232"/>
                    <a:pt x="119" y="232"/>
                  </a:cubicBezTo>
                  <a:cubicBezTo>
                    <a:pt x="122" y="233"/>
                    <a:pt x="125" y="233"/>
                    <a:pt x="129" y="233"/>
                  </a:cubicBezTo>
                  <a:cubicBezTo>
                    <a:pt x="132" y="233"/>
                    <a:pt x="136" y="233"/>
                    <a:pt x="139" y="232"/>
                  </a:cubicBezTo>
                  <a:cubicBezTo>
                    <a:pt x="151" y="246"/>
                    <a:pt x="151" y="246"/>
                    <a:pt x="151" y="246"/>
                  </a:cubicBezTo>
                  <a:cubicBezTo>
                    <a:pt x="154" y="250"/>
                    <a:pt x="159" y="252"/>
                    <a:pt x="164" y="252"/>
                  </a:cubicBezTo>
                  <a:cubicBezTo>
                    <a:pt x="165" y="252"/>
                    <a:pt x="167" y="252"/>
                    <a:pt x="168" y="251"/>
                  </a:cubicBezTo>
                  <a:cubicBezTo>
                    <a:pt x="179" y="248"/>
                    <a:pt x="189" y="243"/>
                    <a:pt x="198" y="237"/>
                  </a:cubicBezTo>
                  <a:cubicBezTo>
                    <a:pt x="204" y="234"/>
                    <a:pt x="207" y="227"/>
                    <a:pt x="206" y="220"/>
                  </a:cubicBezTo>
                  <a:cubicBezTo>
                    <a:pt x="202" y="203"/>
                    <a:pt x="202" y="203"/>
                    <a:pt x="202" y="203"/>
                  </a:cubicBezTo>
                  <a:cubicBezTo>
                    <a:pt x="207" y="198"/>
                    <a:pt x="212" y="192"/>
                    <a:pt x="216" y="186"/>
                  </a:cubicBezTo>
                  <a:cubicBezTo>
                    <a:pt x="234" y="186"/>
                    <a:pt x="234" y="186"/>
                    <a:pt x="234" y="186"/>
                  </a:cubicBezTo>
                  <a:cubicBezTo>
                    <a:pt x="241" y="186"/>
                    <a:pt x="247" y="182"/>
                    <a:pt x="249" y="176"/>
                  </a:cubicBezTo>
                  <a:cubicBezTo>
                    <a:pt x="253" y="166"/>
                    <a:pt x="256" y="155"/>
                    <a:pt x="257" y="144"/>
                  </a:cubicBezTo>
                  <a:cubicBezTo>
                    <a:pt x="258" y="137"/>
                    <a:pt x="254" y="131"/>
                    <a:pt x="248" y="128"/>
                  </a:cubicBezTo>
                  <a:close/>
                  <a:moveTo>
                    <a:pt x="185" y="62"/>
                  </a:moveTo>
                  <a:cubicBezTo>
                    <a:pt x="210" y="50"/>
                    <a:pt x="210" y="50"/>
                    <a:pt x="210" y="50"/>
                  </a:cubicBezTo>
                  <a:cubicBezTo>
                    <a:pt x="216" y="57"/>
                    <a:pt x="221" y="64"/>
                    <a:pt x="226" y="72"/>
                  </a:cubicBezTo>
                  <a:cubicBezTo>
                    <a:pt x="216" y="84"/>
                    <a:pt x="216" y="84"/>
                    <a:pt x="216" y="84"/>
                  </a:cubicBezTo>
                  <a:cubicBezTo>
                    <a:pt x="215" y="82"/>
                    <a:pt x="214" y="80"/>
                    <a:pt x="213" y="78"/>
                  </a:cubicBezTo>
                  <a:cubicBezTo>
                    <a:pt x="212" y="76"/>
                    <a:pt x="208" y="75"/>
                    <a:pt x="206" y="76"/>
                  </a:cubicBezTo>
                  <a:cubicBezTo>
                    <a:pt x="203" y="78"/>
                    <a:pt x="202" y="81"/>
                    <a:pt x="204" y="84"/>
                  </a:cubicBezTo>
                  <a:cubicBezTo>
                    <a:pt x="210" y="95"/>
                    <a:pt x="214" y="106"/>
                    <a:pt x="216" y="119"/>
                  </a:cubicBezTo>
                  <a:cubicBezTo>
                    <a:pt x="221" y="167"/>
                    <a:pt x="187" y="210"/>
                    <a:pt x="139" y="216"/>
                  </a:cubicBezTo>
                  <a:cubicBezTo>
                    <a:pt x="116" y="218"/>
                    <a:pt x="93" y="212"/>
                    <a:pt x="75" y="197"/>
                  </a:cubicBezTo>
                  <a:cubicBezTo>
                    <a:pt x="56" y="183"/>
                    <a:pt x="45" y="162"/>
                    <a:pt x="42" y="139"/>
                  </a:cubicBezTo>
                  <a:cubicBezTo>
                    <a:pt x="40" y="115"/>
                    <a:pt x="46" y="93"/>
                    <a:pt x="61" y="74"/>
                  </a:cubicBezTo>
                  <a:cubicBezTo>
                    <a:pt x="65" y="69"/>
                    <a:pt x="70" y="64"/>
                    <a:pt x="76" y="60"/>
                  </a:cubicBezTo>
                  <a:cubicBezTo>
                    <a:pt x="76" y="59"/>
                    <a:pt x="76" y="59"/>
                    <a:pt x="76" y="59"/>
                  </a:cubicBezTo>
                  <a:cubicBezTo>
                    <a:pt x="77" y="59"/>
                    <a:pt x="77" y="58"/>
                    <a:pt x="78" y="58"/>
                  </a:cubicBezTo>
                  <a:cubicBezTo>
                    <a:pt x="87" y="51"/>
                    <a:pt x="98" y="47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cubicBezTo>
                    <a:pt x="112" y="43"/>
                    <a:pt x="116" y="42"/>
                    <a:pt x="119" y="42"/>
                  </a:cubicBezTo>
                  <a:cubicBezTo>
                    <a:pt x="129" y="41"/>
                    <a:pt x="139" y="42"/>
                    <a:pt x="149" y="44"/>
                  </a:cubicBezTo>
                  <a:cubicBezTo>
                    <a:pt x="149" y="44"/>
                    <a:pt x="149" y="44"/>
                    <a:pt x="149" y="44"/>
                  </a:cubicBezTo>
                  <a:cubicBezTo>
                    <a:pt x="162" y="47"/>
                    <a:pt x="174" y="53"/>
                    <a:pt x="185" y="62"/>
                  </a:cubicBezTo>
                  <a:close/>
                  <a:moveTo>
                    <a:pt x="116" y="17"/>
                  </a:moveTo>
                  <a:cubicBezTo>
                    <a:pt x="120" y="16"/>
                    <a:pt x="124" y="16"/>
                    <a:pt x="129" y="16"/>
                  </a:cubicBezTo>
                  <a:cubicBezTo>
                    <a:pt x="133" y="16"/>
                    <a:pt x="138" y="16"/>
                    <a:pt x="142" y="17"/>
                  </a:cubicBezTo>
                  <a:cubicBezTo>
                    <a:pt x="146" y="32"/>
                    <a:pt x="146" y="32"/>
                    <a:pt x="146" y="32"/>
                  </a:cubicBezTo>
                  <a:cubicBezTo>
                    <a:pt x="137" y="31"/>
                    <a:pt x="127" y="30"/>
                    <a:pt x="118" y="31"/>
                  </a:cubicBezTo>
                  <a:cubicBezTo>
                    <a:pt x="116" y="32"/>
                    <a:pt x="114" y="32"/>
                    <a:pt x="112" y="32"/>
                  </a:cubicBezTo>
                  <a:lnTo>
                    <a:pt x="116" y="17"/>
                  </a:lnTo>
                  <a:close/>
                  <a:moveTo>
                    <a:pt x="48" y="50"/>
                  </a:moveTo>
                  <a:cubicBezTo>
                    <a:pt x="63" y="57"/>
                    <a:pt x="63" y="57"/>
                    <a:pt x="63" y="57"/>
                  </a:cubicBezTo>
                  <a:cubicBezTo>
                    <a:pt x="59" y="60"/>
                    <a:pt x="55" y="64"/>
                    <a:pt x="52" y="68"/>
                  </a:cubicBezTo>
                  <a:cubicBezTo>
                    <a:pt x="48" y="73"/>
                    <a:pt x="45" y="78"/>
                    <a:pt x="42" y="84"/>
                  </a:cubicBezTo>
                  <a:cubicBezTo>
                    <a:pt x="32" y="72"/>
                    <a:pt x="32" y="72"/>
                    <a:pt x="32" y="72"/>
                  </a:cubicBezTo>
                  <a:cubicBezTo>
                    <a:pt x="36" y="64"/>
                    <a:pt x="42" y="57"/>
                    <a:pt x="48" y="50"/>
                  </a:cubicBezTo>
                  <a:close/>
                  <a:moveTo>
                    <a:pt x="17" y="142"/>
                  </a:moveTo>
                  <a:cubicBezTo>
                    <a:pt x="31" y="135"/>
                    <a:pt x="31" y="135"/>
                    <a:pt x="31" y="135"/>
                  </a:cubicBezTo>
                  <a:cubicBezTo>
                    <a:pt x="31" y="137"/>
                    <a:pt x="31" y="138"/>
                    <a:pt x="32" y="140"/>
                  </a:cubicBezTo>
                  <a:cubicBezTo>
                    <a:pt x="33" y="150"/>
                    <a:pt x="36" y="161"/>
                    <a:pt x="40" y="170"/>
                  </a:cubicBezTo>
                  <a:cubicBezTo>
                    <a:pt x="24" y="170"/>
                    <a:pt x="24" y="170"/>
                    <a:pt x="24" y="170"/>
                  </a:cubicBezTo>
                  <a:cubicBezTo>
                    <a:pt x="21" y="161"/>
                    <a:pt x="18" y="152"/>
                    <a:pt x="17" y="142"/>
                  </a:cubicBezTo>
                  <a:close/>
                  <a:moveTo>
                    <a:pt x="68" y="224"/>
                  </a:moveTo>
                  <a:cubicBezTo>
                    <a:pt x="71" y="208"/>
                    <a:pt x="71" y="208"/>
                    <a:pt x="71" y="208"/>
                  </a:cubicBezTo>
                  <a:cubicBezTo>
                    <a:pt x="82" y="216"/>
                    <a:pt x="93" y="221"/>
                    <a:pt x="105" y="224"/>
                  </a:cubicBezTo>
                  <a:cubicBezTo>
                    <a:pt x="94" y="236"/>
                    <a:pt x="94" y="236"/>
                    <a:pt x="94" y="236"/>
                  </a:cubicBezTo>
                  <a:cubicBezTo>
                    <a:pt x="85" y="233"/>
                    <a:pt x="76" y="229"/>
                    <a:pt x="68" y="224"/>
                  </a:cubicBezTo>
                  <a:close/>
                  <a:moveTo>
                    <a:pt x="164" y="236"/>
                  </a:moveTo>
                  <a:cubicBezTo>
                    <a:pt x="153" y="224"/>
                    <a:pt x="153" y="224"/>
                    <a:pt x="153" y="224"/>
                  </a:cubicBezTo>
                  <a:cubicBezTo>
                    <a:pt x="166" y="221"/>
                    <a:pt x="177" y="215"/>
                    <a:pt x="186" y="208"/>
                  </a:cubicBezTo>
                  <a:cubicBezTo>
                    <a:pt x="190" y="224"/>
                    <a:pt x="190" y="224"/>
                    <a:pt x="190" y="224"/>
                  </a:cubicBezTo>
                  <a:cubicBezTo>
                    <a:pt x="182" y="229"/>
                    <a:pt x="173" y="233"/>
                    <a:pt x="164" y="236"/>
                  </a:cubicBezTo>
                  <a:close/>
                  <a:moveTo>
                    <a:pt x="234" y="170"/>
                  </a:moveTo>
                  <a:cubicBezTo>
                    <a:pt x="218" y="170"/>
                    <a:pt x="218" y="170"/>
                    <a:pt x="218" y="170"/>
                  </a:cubicBezTo>
                  <a:cubicBezTo>
                    <a:pt x="223" y="159"/>
                    <a:pt x="226" y="148"/>
                    <a:pt x="227" y="135"/>
                  </a:cubicBezTo>
                  <a:cubicBezTo>
                    <a:pt x="241" y="142"/>
                    <a:pt x="241" y="142"/>
                    <a:pt x="241" y="142"/>
                  </a:cubicBezTo>
                  <a:cubicBezTo>
                    <a:pt x="240" y="152"/>
                    <a:pt x="237" y="161"/>
                    <a:pt x="234" y="17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>
                <a:latin typeface="+mj-lt"/>
              </a:endParaRPr>
            </a:p>
          </p:txBody>
        </p:sp>
        <p:sp>
          <p:nvSpPr>
            <p:cNvPr id="21" name="Freeform 7"/>
            <p:cNvSpPr>
              <a:spLocks/>
            </p:cNvSpPr>
            <p:nvPr/>
          </p:nvSpPr>
          <p:spPr bwMode="auto">
            <a:xfrm>
              <a:off x="3659" y="1986"/>
              <a:ext cx="247" cy="293"/>
            </a:xfrm>
            <a:custGeom>
              <a:avLst/>
              <a:gdLst>
                <a:gd name="T0" fmla="*/ 0 w 103"/>
                <a:gd name="T1" fmla="*/ 75 h 123"/>
                <a:gd name="T2" fmla="*/ 16 w 103"/>
                <a:gd name="T3" fmla="*/ 121 h 123"/>
                <a:gd name="T4" fmla="*/ 21 w 103"/>
                <a:gd name="T5" fmla="*/ 123 h 123"/>
                <a:gd name="T6" fmla="*/ 24 w 103"/>
                <a:gd name="T7" fmla="*/ 122 h 123"/>
                <a:gd name="T8" fmla="*/ 25 w 103"/>
                <a:gd name="T9" fmla="*/ 115 h 123"/>
                <a:gd name="T10" fmla="*/ 11 w 103"/>
                <a:gd name="T11" fmla="*/ 75 h 123"/>
                <a:gd name="T12" fmla="*/ 75 w 103"/>
                <a:gd name="T13" fmla="*/ 11 h 123"/>
                <a:gd name="T14" fmla="*/ 95 w 103"/>
                <a:gd name="T15" fmla="*/ 14 h 123"/>
                <a:gd name="T16" fmla="*/ 102 w 103"/>
                <a:gd name="T17" fmla="*/ 11 h 123"/>
                <a:gd name="T18" fmla="*/ 98 w 103"/>
                <a:gd name="T19" fmla="*/ 4 h 123"/>
                <a:gd name="T20" fmla="*/ 75 w 103"/>
                <a:gd name="T21" fmla="*/ 0 h 123"/>
                <a:gd name="T22" fmla="*/ 0 w 103"/>
                <a:gd name="T23" fmla="*/ 75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3" h="123">
                  <a:moveTo>
                    <a:pt x="0" y="75"/>
                  </a:moveTo>
                  <a:cubicBezTo>
                    <a:pt x="0" y="92"/>
                    <a:pt x="6" y="108"/>
                    <a:pt x="16" y="121"/>
                  </a:cubicBezTo>
                  <a:cubicBezTo>
                    <a:pt x="18" y="123"/>
                    <a:pt x="19" y="123"/>
                    <a:pt x="21" y="123"/>
                  </a:cubicBezTo>
                  <a:cubicBezTo>
                    <a:pt x="22" y="123"/>
                    <a:pt x="23" y="123"/>
                    <a:pt x="24" y="122"/>
                  </a:cubicBezTo>
                  <a:cubicBezTo>
                    <a:pt x="26" y="120"/>
                    <a:pt x="27" y="117"/>
                    <a:pt x="25" y="115"/>
                  </a:cubicBezTo>
                  <a:cubicBezTo>
                    <a:pt x="16" y="103"/>
                    <a:pt x="11" y="89"/>
                    <a:pt x="11" y="75"/>
                  </a:cubicBezTo>
                  <a:cubicBezTo>
                    <a:pt x="11" y="40"/>
                    <a:pt x="40" y="11"/>
                    <a:pt x="75" y="11"/>
                  </a:cubicBezTo>
                  <a:cubicBezTo>
                    <a:pt x="82" y="11"/>
                    <a:pt x="89" y="12"/>
                    <a:pt x="95" y="14"/>
                  </a:cubicBezTo>
                  <a:cubicBezTo>
                    <a:pt x="98" y="15"/>
                    <a:pt x="101" y="13"/>
                    <a:pt x="102" y="11"/>
                  </a:cubicBezTo>
                  <a:cubicBezTo>
                    <a:pt x="103" y="8"/>
                    <a:pt x="101" y="5"/>
                    <a:pt x="98" y="4"/>
                  </a:cubicBezTo>
                  <a:cubicBezTo>
                    <a:pt x="91" y="1"/>
                    <a:pt x="83" y="0"/>
                    <a:pt x="75" y="0"/>
                  </a:cubicBezTo>
                  <a:cubicBezTo>
                    <a:pt x="34" y="0"/>
                    <a:pt x="0" y="34"/>
                    <a:pt x="0" y="7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>
                <a:latin typeface="+mj-lt"/>
              </a:endParaRPr>
            </a:p>
          </p:txBody>
        </p:sp>
        <p:sp>
          <p:nvSpPr>
            <p:cNvPr id="22" name="Freeform 8"/>
            <p:cNvSpPr>
              <a:spLocks/>
            </p:cNvSpPr>
            <p:nvPr/>
          </p:nvSpPr>
          <p:spPr bwMode="auto">
            <a:xfrm>
              <a:off x="3748" y="2040"/>
              <a:ext cx="270" cy="304"/>
            </a:xfrm>
            <a:custGeom>
              <a:avLst/>
              <a:gdLst>
                <a:gd name="T0" fmla="*/ 102 w 113"/>
                <a:gd name="T1" fmla="*/ 52 h 127"/>
                <a:gd name="T2" fmla="*/ 38 w 113"/>
                <a:gd name="T3" fmla="*/ 116 h 127"/>
                <a:gd name="T4" fmla="*/ 9 w 113"/>
                <a:gd name="T5" fmla="*/ 109 h 127"/>
                <a:gd name="T6" fmla="*/ 2 w 113"/>
                <a:gd name="T7" fmla="*/ 111 h 127"/>
                <a:gd name="T8" fmla="*/ 4 w 113"/>
                <a:gd name="T9" fmla="*/ 118 h 127"/>
                <a:gd name="T10" fmla="*/ 38 w 113"/>
                <a:gd name="T11" fmla="*/ 127 h 127"/>
                <a:gd name="T12" fmla="*/ 113 w 113"/>
                <a:gd name="T13" fmla="*/ 52 h 127"/>
                <a:gd name="T14" fmla="*/ 94 w 113"/>
                <a:gd name="T15" fmla="*/ 2 h 127"/>
                <a:gd name="T16" fmla="*/ 87 w 113"/>
                <a:gd name="T17" fmla="*/ 2 h 127"/>
                <a:gd name="T18" fmla="*/ 86 w 113"/>
                <a:gd name="T19" fmla="*/ 10 h 127"/>
                <a:gd name="T20" fmla="*/ 102 w 113"/>
                <a:gd name="T21" fmla="*/ 52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3" h="127">
                  <a:moveTo>
                    <a:pt x="102" y="52"/>
                  </a:moveTo>
                  <a:cubicBezTo>
                    <a:pt x="102" y="87"/>
                    <a:pt x="73" y="116"/>
                    <a:pt x="38" y="116"/>
                  </a:cubicBezTo>
                  <a:cubicBezTo>
                    <a:pt x="28" y="116"/>
                    <a:pt x="18" y="113"/>
                    <a:pt x="9" y="109"/>
                  </a:cubicBezTo>
                  <a:cubicBezTo>
                    <a:pt x="6" y="108"/>
                    <a:pt x="3" y="109"/>
                    <a:pt x="2" y="111"/>
                  </a:cubicBezTo>
                  <a:cubicBezTo>
                    <a:pt x="0" y="114"/>
                    <a:pt x="1" y="117"/>
                    <a:pt x="4" y="118"/>
                  </a:cubicBezTo>
                  <a:cubicBezTo>
                    <a:pt x="15" y="124"/>
                    <a:pt x="26" y="127"/>
                    <a:pt x="38" y="127"/>
                  </a:cubicBezTo>
                  <a:cubicBezTo>
                    <a:pt x="79" y="127"/>
                    <a:pt x="113" y="93"/>
                    <a:pt x="113" y="52"/>
                  </a:cubicBezTo>
                  <a:cubicBezTo>
                    <a:pt x="113" y="34"/>
                    <a:pt x="106" y="16"/>
                    <a:pt x="94" y="2"/>
                  </a:cubicBezTo>
                  <a:cubicBezTo>
                    <a:pt x="92" y="0"/>
                    <a:pt x="89" y="0"/>
                    <a:pt x="87" y="2"/>
                  </a:cubicBezTo>
                  <a:cubicBezTo>
                    <a:pt x="84" y="4"/>
                    <a:pt x="84" y="7"/>
                    <a:pt x="86" y="10"/>
                  </a:cubicBezTo>
                  <a:cubicBezTo>
                    <a:pt x="96" y="21"/>
                    <a:pt x="102" y="36"/>
                    <a:pt x="102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>
                <a:latin typeface="+mj-lt"/>
              </a:endParaRPr>
            </a:p>
          </p:txBody>
        </p:sp>
      </p:grpSp>
      <p:sp>
        <p:nvSpPr>
          <p:cNvPr id="23" name="Right Arrow 22"/>
          <p:cNvSpPr/>
          <p:nvPr/>
        </p:nvSpPr>
        <p:spPr>
          <a:xfrm rot="20279038">
            <a:off x="6319150" y="2819804"/>
            <a:ext cx="652762" cy="259556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Arrow 23"/>
          <p:cNvSpPr/>
          <p:nvPr/>
        </p:nvSpPr>
        <p:spPr>
          <a:xfrm rot="1531156">
            <a:off x="6392925" y="3630308"/>
            <a:ext cx="652762" cy="259556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4363991" y="2958170"/>
            <a:ext cx="2242971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  <a:latin typeface="Century Gothic" panose="020B0502020202020204" pitchFamily="34" charset="0"/>
              </a:rPr>
              <a:t>{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Century Gothic" panose="020B0502020202020204" pitchFamily="34" charset="0"/>
              </a:rPr>
              <a:t>field=a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  <a:latin typeface="Century Gothic" panose="020B0502020202020204" pitchFamily="34" charset="0"/>
              </a:rPr>
              <a:t>}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297201" y="3018262"/>
            <a:ext cx="24220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  <a:latin typeface="Century Gothic" panose="020B0502020202020204" pitchFamily="34" charset="0"/>
              </a:rPr>
              <a:t>{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Century Gothic" panose="020B0502020202020204" pitchFamily="34" charset="0"/>
              </a:rPr>
              <a:t>field=b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  <a:latin typeface="Century Gothic" panose="020B0502020202020204" pitchFamily="34" charset="0"/>
              </a:rPr>
              <a:t>}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553353" y="2898078"/>
            <a:ext cx="21259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  <a:latin typeface="Century Gothic" panose="020B0502020202020204" pitchFamily="34" charset="0"/>
              </a:rPr>
              <a:t>{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Century Gothic" panose="020B0502020202020204" pitchFamily="34" charset="0"/>
              </a:rPr>
              <a:t>field=a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  <a:latin typeface="Century Gothic" panose="020B0502020202020204" pitchFamily="34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91274484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2.59259E-6 L 0.19609 -0.08171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805" y="-409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2.22222E-6 L 0.17383 -0.07037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685" y="-35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1.11111E-6 L 0.17644 0.09884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815" y="49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5" grpId="1"/>
      <p:bldP spid="25" grpId="2"/>
      <p:bldP spid="26" grpId="0"/>
      <p:bldP spid="26" grpId="1"/>
      <p:bldP spid="26" grpId="2"/>
      <p:bldP spid="27" grpId="0"/>
      <p:bldP spid="27" grpId="1"/>
      <p:bldP spid="27" grpId="2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ext Placeholder 1"/>
          <p:cNvSpPr>
            <a:spLocks noGrp="1"/>
          </p:cNvSpPr>
          <p:nvPr>
            <p:ph type="body" orient="vert" idx="1"/>
          </p:nvPr>
        </p:nvSpPr>
        <p:spPr>
          <a:xfrm>
            <a:off x="869218" y="1390931"/>
            <a:ext cx="11179823" cy="4568825"/>
          </a:xfrm>
          <a:solidFill>
            <a:schemeClr val="bg1"/>
          </a:solidFill>
        </p:spPr>
        <p:txBody>
          <a:bodyPr/>
          <a:lstStyle/>
          <a:p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topologyBuilder.SetBolt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12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typeof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2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TransformAllTheThingsBolt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).Name,</a:t>
            </a:r>
          </a:p>
          <a:p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12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TransformAllTheThingsBolt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.Get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1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new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Dictionary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12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List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&gt;&gt;()</a:t>
            </a:r>
          </a:p>
          <a:p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{</a:t>
            </a:r>
          </a:p>
          <a:p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{  </a:t>
            </a:r>
            <a:r>
              <a:rPr lang="en-US" sz="12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"Transformation"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1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new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List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{</a:t>
            </a:r>
            <a:r>
              <a:rPr lang="en-US" sz="12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1200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hubId</a:t>
            </a:r>
            <a:r>
              <a:rPr lang="en-US" sz="12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12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1200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sensorId</a:t>
            </a:r>
            <a:r>
              <a:rPr lang="en-US" sz="12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12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"readout"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 }</a:t>
            </a:r>
          </a:p>
          <a:p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},</a:t>
            </a:r>
          </a:p>
          <a:p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eventHubPartitions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1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true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.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DeclareCustomizedJavaSerializer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javaSerializerInfo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.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shuffleGrouping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1200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com.microsoft.eventhubs.spout.EventHubSpout</a:t>
            </a:r>
            <a:r>
              <a:rPr lang="en-US" sz="12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endParaRPr lang="en-US" sz="12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topologyBuilder.SetBolt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12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typeof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2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StoreAllTheThingsBolt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).Name,</a:t>
            </a:r>
          </a:p>
          <a:p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12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StoreAllTheThingsBolt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.Get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1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new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Dictionary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12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List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&gt;&gt;()</a:t>
            </a:r>
          </a:p>
          <a:p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{},</a:t>
            </a:r>
          </a:p>
          <a:p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eventHubPartitions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1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true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.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fieldsGrouping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2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typeof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2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TransformAllTheThingsBolt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).Name, </a:t>
            </a:r>
            <a:r>
              <a:rPr lang="en-US" sz="1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new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List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2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{ 0, 1 });</a:t>
            </a:r>
            <a:endParaRPr lang="en-US" sz="120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Info Support | Solid Innovator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A08D6-9DFB-4C35-B45B-631EDE7BFD1B}" type="slidenum">
              <a:rPr lang="nl-NL" smtClean="0"/>
              <a:t>17</a:t>
            </a:fld>
            <a:endParaRPr lang="nl-NL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Field Grouping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69299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ext Placeholder 1"/>
          <p:cNvSpPr>
            <a:spLocks noGrp="1"/>
          </p:cNvSpPr>
          <p:nvPr>
            <p:ph type="body" orient="vert" idx="1"/>
          </p:nvPr>
        </p:nvSpPr>
        <p:spPr>
          <a:xfrm>
            <a:off x="990599" y="1625600"/>
            <a:ext cx="6828693" cy="4568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Info Support | Solid Innovator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A08D6-9DFB-4C35-B45B-631EDE7BFD1B}" type="slidenum">
              <a:rPr lang="nl-NL" smtClean="0"/>
              <a:t>18</a:t>
            </a:fld>
            <a:endParaRPr lang="nl-NL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Cluster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nl-NL" dirty="0"/>
              <a:t>Storm on </a:t>
            </a:r>
            <a:r>
              <a:rPr lang="nl-NL" dirty="0" smtClean="0"/>
              <a:t>HDInsight</a:t>
            </a:r>
            <a:endParaRPr lang="nl-NL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87525" y="2238771"/>
            <a:ext cx="827652" cy="143853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69477" y="2250494"/>
            <a:ext cx="827652" cy="143853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408774" y="2269257"/>
            <a:ext cx="827652" cy="143853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90726" y="2269257"/>
            <a:ext cx="827652" cy="143853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72678" y="2269257"/>
            <a:ext cx="827652" cy="143853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553624" y="4387128"/>
            <a:ext cx="827652" cy="1438538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501790" y="4379746"/>
            <a:ext cx="827652" cy="1438538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482421" y="4387128"/>
            <a:ext cx="827652" cy="1438538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424512" y="4387128"/>
            <a:ext cx="827652" cy="1438538"/>
          </a:xfrm>
          <a:prstGeom prst="rect">
            <a:avLst/>
          </a:prstGeom>
        </p:spPr>
      </p:pic>
      <p:sp>
        <p:nvSpPr>
          <p:cNvPr id="21" name="Rounded Rectangle 20"/>
          <p:cNvSpPr/>
          <p:nvPr/>
        </p:nvSpPr>
        <p:spPr>
          <a:xfrm>
            <a:off x="1326937" y="1752366"/>
            <a:ext cx="2752899" cy="2106598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t" anchorCtr="0"/>
          <a:lstStyle/>
          <a:p>
            <a:pPr algn="ctr"/>
            <a:r>
              <a:rPr lang="en-US" dirty="0" smtClean="0"/>
              <a:t>Nimbus</a:t>
            </a:r>
            <a:endParaRPr lang="en-US" dirty="0"/>
          </a:p>
        </p:txBody>
      </p:sp>
      <p:sp>
        <p:nvSpPr>
          <p:cNvPr id="22" name="Rounded Rectangle 21"/>
          <p:cNvSpPr/>
          <p:nvPr/>
        </p:nvSpPr>
        <p:spPr>
          <a:xfrm>
            <a:off x="4310860" y="1748475"/>
            <a:ext cx="3042449" cy="2103662"/>
          </a:xfrm>
          <a:prstGeom prst="roundRect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t" anchorCtr="0"/>
          <a:lstStyle/>
          <a:p>
            <a:pPr algn="ctr"/>
            <a:r>
              <a:rPr lang="en-US" dirty="0" smtClean="0"/>
              <a:t>Zookeeper</a:t>
            </a:r>
            <a:endParaRPr lang="en-US" dirty="0"/>
          </a:p>
        </p:txBody>
      </p:sp>
      <p:sp>
        <p:nvSpPr>
          <p:cNvPr id="23" name="Rounded Rectangle 22"/>
          <p:cNvSpPr/>
          <p:nvPr/>
        </p:nvSpPr>
        <p:spPr>
          <a:xfrm>
            <a:off x="1326937" y="3985731"/>
            <a:ext cx="6026372" cy="2075100"/>
          </a:xfrm>
          <a:prstGeom prst="round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t" anchorCtr="0"/>
          <a:lstStyle/>
          <a:p>
            <a:pPr algn="ctr"/>
            <a:r>
              <a:rPr lang="en-US" dirty="0" smtClean="0"/>
              <a:t>Supervisor</a:t>
            </a:r>
            <a:endParaRPr lang="en-US" dirty="0"/>
          </a:p>
        </p:txBody>
      </p:sp>
      <p:sp>
        <p:nvSpPr>
          <p:cNvPr id="24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8128200" y="720001"/>
            <a:ext cx="4063800" cy="5474424"/>
          </a:xfrm>
        </p:spPr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24553" y="719210"/>
            <a:ext cx="4067447" cy="2703928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24552" y="3423137"/>
            <a:ext cx="4291818" cy="2771288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01522" y="4379746"/>
            <a:ext cx="827652" cy="1438538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72678" y="4387128"/>
            <a:ext cx="827652" cy="1438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07889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kstvak 27"/>
          <p:cNvSpPr txBox="1"/>
          <p:nvPr/>
        </p:nvSpPr>
        <p:spPr>
          <a:xfrm>
            <a:off x="6081486" y="3165958"/>
            <a:ext cx="63717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b="1" dirty="0" smtClean="0">
                <a:solidFill>
                  <a:schemeClr val="bg1"/>
                </a:solidFill>
                <a:latin typeface="+mj-lt"/>
              </a:rPr>
              <a:t>Scenarios</a:t>
            </a:r>
          </a:p>
        </p:txBody>
      </p:sp>
      <p:pic>
        <p:nvPicPr>
          <p:cNvPr id="9" name="Afbeelding 8"/>
          <p:cNvPicPr>
            <a:picLocks noChangeAspect="1"/>
          </p:cNvPicPr>
          <p:nvPr/>
        </p:nvPicPr>
        <p:blipFill rotWithShape="1">
          <a:blip r:embed="rId2"/>
          <a:srcRect t="12978" r="54222"/>
          <a:stretch/>
        </p:blipFill>
        <p:spPr>
          <a:xfrm>
            <a:off x="-9673" y="876299"/>
            <a:ext cx="5590101" cy="6000287"/>
          </a:xfrm>
          <a:prstGeom prst="rect">
            <a:avLst/>
          </a:prstGeom>
        </p:spPr>
      </p:pic>
      <p:cxnSp>
        <p:nvCxnSpPr>
          <p:cNvPr id="23" name="Rechte verbindingslijn 22"/>
          <p:cNvCxnSpPr/>
          <p:nvPr/>
        </p:nvCxnSpPr>
        <p:spPr>
          <a:xfrm>
            <a:off x="5580428" y="2409371"/>
            <a:ext cx="0" cy="2104572"/>
          </a:xfrm>
          <a:prstGeom prst="line">
            <a:avLst/>
          </a:prstGeom>
          <a:ln w="381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jdelijke aanduiding voor voettekst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Info Support | Solid Innovator</a:t>
            </a:r>
            <a:endParaRPr lang="nl-NL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250" b="89844" l="8789" r="8984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7642" y="2409371"/>
            <a:ext cx="2112258" cy="2112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01570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kstvak 5"/>
          <p:cNvSpPr txBox="1"/>
          <p:nvPr/>
        </p:nvSpPr>
        <p:spPr>
          <a:xfrm>
            <a:off x="1407381" y="792853"/>
            <a:ext cx="2040225" cy="2043008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nl-NL"/>
            </a:defPPr>
            <a:lvl1pPr algn="ctr">
              <a:defRPr>
                <a:solidFill>
                  <a:schemeClr val="lt1"/>
                </a:solidFill>
                <a:latin typeface="+mn-lt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cs typeface="+mn-cs"/>
              </a:defRPr>
            </a:lvl9pPr>
          </a:lstStyle>
          <a:p>
            <a:endParaRPr lang="nl-NL" dirty="0"/>
          </a:p>
        </p:txBody>
      </p:sp>
      <p:sp>
        <p:nvSpPr>
          <p:cNvPr id="8" name="Tekstvak 5"/>
          <p:cNvSpPr txBox="1"/>
          <p:nvPr/>
        </p:nvSpPr>
        <p:spPr>
          <a:xfrm>
            <a:off x="7480055" y="778631"/>
            <a:ext cx="2952328" cy="205722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nl-NL"/>
            </a:defPPr>
            <a:lvl1pPr algn="ctr">
              <a:defRPr>
                <a:solidFill>
                  <a:schemeClr val="lt1"/>
                </a:solidFill>
                <a:latin typeface="+mn-lt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cs typeface="+mn-cs"/>
              </a:defRPr>
            </a:lvl9pPr>
          </a:lstStyle>
          <a:p>
            <a:r>
              <a:rPr lang="nl-NL" sz="3200" b="1" dirty="0" smtClean="0"/>
              <a:t>Consultant</a:t>
            </a:r>
          </a:p>
          <a:p>
            <a:r>
              <a:rPr lang="nl-NL" sz="3200" b="1" dirty="0" smtClean="0"/>
              <a:t>MCT</a:t>
            </a:r>
            <a:endParaRPr lang="nl-NL" dirty="0"/>
          </a:p>
        </p:txBody>
      </p:sp>
      <p:sp>
        <p:nvSpPr>
          <p:cNvPr id="9" name="Tekstvak 6"/>
          <p:cNvSpPr txBox="1"/>
          <p:nvPr/>
        </p:nvSpPr>
        <p:spPr>
          <a:xfrm>
            <a:off x="1407381" y="2975824"/>
            <a:ext cx="9052409" cy="211397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nl-NL"/>
            </a:defPPr>
            <a:lvl1pPr algn="ctr">
              <a:defRPr>
                <a:solidFill>
                  <a:schemeClr val="lt1"/>
                </a:solidFill>
                <a:latin typeface="+mn-lt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cs typeface="+mn-cs"/>
              </a:defRPr>
            </a:lvl9pPr>
          </a:lstStyle>
          <a:p>
            <a:r>
              <a:rPr lang="nl-NL" sz="3200" b="1" dirty="0" smtClean="0"/>
              <a:t>Less talk more code</a:t>
            </a:r>
          </a:p>
          <a:p>
            <a:r>
              <a:rPr lang="nl-NL" sz="2667" i="1" dirty="0" smtClean="0"/>
              <a:t>Programming, Motherfucker</a:t>
            </a:r>
            <a:endParaRPr lang="nl-NL" sz="2667" i="1" dirty="0"/>
          </a:p>
        </p:txBody>
      </p:sp>
      <p:sp>
        <p:nvSpPr>
          <p:cNvPr id="10" name="Tekstvak 7"/>
          <p:cNvSpPr txBox="1"/>
          <p:nvPr/>
        </p:nvSpPr>
        <p:spPr>
          <a:xfrm>
            <a:off x="3609707" y="792852"/>
            <a:ext cx="3726331" cy="205722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nl-NL"/>
            </a:defPPr>
            <a:lvl1pPr algn="ctr">
              <a:defRPr>
                <a:solidFill>
                  <a:schemeClr val="lt1"/>
                </a:solidFill>
                <a:latin typeface="+mn-lt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cs typeface="+mn-cs"/>
              </a:defRPr>
            </a:lvl9pPr>
          </a:lstStyle>
          <a:p>
            <a:r>
              <a:rPr lang="nl-NL" sz="3200" b="1" dirty="0" smtClean="0"/>
              <a:t>Benny Michielsen</a:t>
            </a:r>
          </a:p>
          <a:p>
            <a:r>
              <a:rPr lang="nl-NL" sz="1867" i="1" dirty="0" smtClean="0"/>
              <a:t>benny.michielsen@infosupport.com</a:t>
            </a:r>
          </a:p>
          <a:p>
            <a:r>
              <a:rPr lang="nl-NL" sz="1867" i="1" dirty="0" smtClean="0"/>
              <a:t>@bennymichielsen</a:t>
            </a:r>
            <a:endParaRPr lang="nl-NL" sz="1467" i="1" dirty="0"/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79780" y="1073753"/>
            <a:ext cx="1495425" cy="149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051701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</a:t>
            </a:r>
            <a:r>
              <a:rPr lang="en-US" dirty="0" smtClean="0"/>
              <a:t>ave </a:t>
            </a:r>
            <a:r>
              <a:rPr lang="en-US" dirty="0" err="1" smtClean="0"/>
              <a:t>i</a:t>
            </a:r>
            <a:r>
              <a:rPr lang="en-US" dirty="0" smtClean="0"/>
              <a:t> been </a:t>
            </a:r>
            <a:r>
              <a:rPr lang="en-US" dirty="0" err="1" smtClean="0"/>
              <a:t>pwned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Info Support | Solid Innovator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768115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ext Placeholder 1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Info Support | Solid Innovator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A08D6-9DFB-4C35-B45B-631EDE7BFD1B}" type="slidenum">
              <a:rPr lang="nl-NL" smtClean="0"/>
              <a:t>21</a:t>
            </a:fld>
            <a:endParaRPr lang="nl-NL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nl-NL" dirty="0"/>
              <a:t>Storm on </a:t>
            </a:r>
            <a:r>
              <a:rPr lang="nl-NL" dirty="0" smtClean="0"/>
              <a:t>HDInsight</a:t>
            </a:r>
            <a:endParaRPr lang="nl-NL" dirty="0"/>
          </a:p>
        </p:txBody>
      </p:sp>
      <p:pic>
        <p:nvPicPr>
          <p:cNvPr id="3074" name="Picture 2" descr="http://blog.bennymichielsen.be/wp-content/uploads/2015/05/DataInArchitectur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475" y="760339"/>
            <a:ext cx="9660596" cy="5434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800820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Info Support | Solid Innovator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A08D6-9DFB-4C35-B45B-631EDE7BFD1B}" type="slidenum">
              <a:rPr lang="nl-NL" smtClean="0"/>
              <a:t>22</a:t>
            </a:fld>
            <a:endParaRPr lang="nl-NL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Topology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nl-NL" dirty="0"/>
              <a:t>Storm on </a:t>
            </a:r>
            <a:r>
              <a:rPr lang="nl-NL" dirty="0" smtClean="0"/>
              <a:t>HDInsight</a:t>
            </a:r>
            <a:endParaRPr lang="nl-NL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6754" y="3109592"/>
            <a:ext cx="780290" cy="780290"/>
          </a:xfrm>
          <a:prstGeom prst="rect">
            <a:avLst/>
          </a:prstGeom>
        </p:spPr>
      </p:pic>
      <p:grpSp>
        <p:nvGrpSpPr>
          <p:cNvPr id="9" name="Group 4"/>
          <p:cNvGrpSpPr>
            <a:grpSpLocks noChangeAspect="1"/>
          </p:cNvGrpSpPr>
          <p:nvPr/>
        </p:nvGrpSpPr>
        <p:grpSpPr bwMode="auto">
          <a:xfrm rot="5400000">
            <a:off x="5593680" y="3119723"/>
            <a:ext cx="776478" cy="763840"/>
            <a:chOff x="3530" y="1857"/>
            <a:chExt cx="617" cy="602"/>
          </a:xfrm>
          <a:solidFill>
            <a:srgbClr val="006DD6"/>
          </a:solidFill>
        </p:grpSpPr>
        <p:sp>
          <p:nvSpPr>
            <p:cNvPr id="10" name="Freeform 5"/>
            <p:cNvSpPr>
              <a:spLocks noEditPoints="1"/>
            </p:cNvSpPr>
            <p:nvPr/>
          </p:nvSpPr>
          <p:spPr bwMode="auto">
            <a:xfrm>
              <a:off x="3717" y="2040"/>
              <a:ext cx="244" cy="247"/>
            </a:xfrm>
            <a:custGeom>
              <a:avLst/>
              <a:gdLst>
                <a:gd name="T0" fmla="*/ 0 w 102"/>
                <a:gd name="T1" fmla="*/ 52 h 103"/>
                <a:gd name="T2" fmla="*/ 51 w 102"/>
                <a:gd name="T3" fmla="*/ 103 h 103"/>
                <a:gd name="T4" fmla="*/ 102 w 102"/>
                <a:gd name="T5" fmla="*/ 52 h 103"/>
                <a:gd name="T6" fmla="*/ 51 w 102"/>
                <a:gd name="T7" fmla="*/ 0 h 103"/>
                <a:gd name="T8" fmla="*/ 0 w 102"/>
                <a:gd name="T9" fmla="*/ 52 h 103"/>
                <a:gd name="T10" fmla="*/ 86 w 102"/>
                <a:gd name="T11" fmla="*/ 52 h 103"/>
                <a:gd name="T12" fmla="*/ 51 w 102"/>
                <a:gd name="T13" fmla="*/ 87 h 103"/>
                <a:gd name="T14" fmla="*/ 16 w 102"/>
                <a:gd name="T15" fmla="*/ 52 h 103"/>
                <a:gd name="T16" fmla="*/ 51 w 102"/>
                <a:gd name="T17" fmla="*/ 17 h 103"/>
                <a:gd name="T18" fmla="*/ 86 w 102"/>
                <a:gd name="T19" fmla="*/ 52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2" h="103">
                  <a:moveTo>
                    <a:pt x="0" y="52"/>
                  </a:moveTo>
                  <a:cubicBezTo>
                    <a:pt x="0" y="80"/>
                    <a:pt x="23" y="103"/>
                    <a:pt x="51" y="103"/>
                  </a:cubicBezTo>
                  <a:cubicBezTo>
                    <a:pt x="79" y="103"/>
                    <a:pt x="102" y="80"/>
                    <a:pt x="102" y="52"/>
                  </a:cubicBezTo>
                  <a:cubicBezTo>
                    <a:pt x="102" y="23"/>
                    <a:pt x="79" y="0"/>
                    <a:pt x="51" y="0"/>
                  </a:cubicBezTo>
                  <a:cubicBezTo>
                    <a:pt x="23" y="0"/>
                    <a:pt x="0" y="23"/>
                    <a:pt x="0" y="52"/>
                  </a:cubicBezTo>
                  <a:close/>
                  <a:moveTo>
                    <a:pt x="86" y="52"/>
                  </a:moveTo>
                  <a:cubicBezTo>
                    <a:pt x="86" y="71"/>
                    <a:pt x="70" y="87"/>
                    <a:pt x="51" y="87"/>
                  </a:cubicBezTo>
                  <a:cubicBezTo>
                    <a:pt x="31" y="87"/>
                    <a:pt x="16" y="71"/>
                    <a:pt x="16" y="52"/>
                  </a:cubicBezTo>
                  <a:cubicBezTo>
                    <a:pt x="16" y="32"/>
                    <a:pt x="31" y="17"/>
                    <a:pt x="51" y="17"/>
                  </a:cubicBezTo>
                  <a:cubicBezTo>
                    <a:pt x="70" y="17"/>
                    <a:pt x="86" y="32"/>
                    <a:pt x="86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>
                <a:latin typeface="+mj-lt"/>
              </a:endParaRPr>
            </a:p>
          </p:txBody>
        </p:sp>
        <p:sp>
          <p:nvSpPr>
            <p:cNvPr id="11" name="Freeform 6"/>
            <p:cNvSpPr>
              <a:spLocks noEditPoints="1"/>
            </p:cNvSpPr>
            <p:nvPr/>
          </p:nvSpPr>
          <p:spPr bwMode="auto">
            <a:xfrm>
              <a:off x="3530" y="1857"/>
              <a:ext cx="617" cy="602"/>
            </a:xfrm>
            <a:custGeom>
              <a:avLst/>
              <a:gdLst>
                <a:gd name="T0" fmla="*/ 233 w 258"/>
                <a:gd name="T1" fmla="*/ 120 h 252"/>
                <a:gd name="T2" fmla="*/ 239 w 258"/>
                <a:gd name="T3" fmla="*/ 82 h 252"/>
                <a:gd name="T4" fmla="*/ 221 w 258"/>
                <a:gd name="T5" fmla="*/ 39 h 252"/>
                <a:gd name="T6" fmla="*/ 203 w 258"/>
                <a:gd name="T7" fmla="*/ 35 h 252"/>
                <a:gd name="T8" fmla="*/ 162 w 258"/>
                <a:gd name="T9" fmla="*/ 31 h 252"/>
                <a:gd name="T10" fmla="*/ 144 w 258"/>
                <a:gd name="T11" fmla="*/ 1 h 252"/>
                <a:gd name="T12" fmla="*/ 114 w 258"/>
                <a:gd name="T13" fmla="*/ 1 h 252"/>
                <a:gd name="T14" fmla="*/ 96 w 258"/>
                <a:gd name="T15" fmla="*/ 31 h 252"/>
                <a:gd name="T16" fmla="*/ 55 w 258"/>
                <a:gd name="T17" fmla="*/ 35 h 252"/>
                <a:gd name="T18" fmla="*/ 37 w 258"/>
                <a:gd name="T19" fmla="*/ 39 h 252"/>
                <a:gd name="T20" fmla="*/ 19 w 258"/>
                <a:gd name="T21" fmla="*/ 82 h 252"/>
                <a:gd name="T22" fmla="*/ 25 w 258"/>
                <a:gd name="T23" fmla="*/ 120 h 252"/>
                <a:gd name="T24" fmla="*/ 1 w 258"/>
                <a:gd name="T25" fmla="*/ 144 h 252"/>
                <a:gd name="T26" fmla="*/ 24 w 258"/>
                <a:gd name="T27" fmla="*/ 186 h 252"/>
                <a:gd name="T28" fmla="*/ 56 w 258"/>
                <a:gd name="T29" fmla="*/ 203 h 252"/>
                <a:gd name="T30" fmla="*/ 59 w 258"/>
                <a:gd name="T31" fmla="*/ 237 h 252"/>
                <a:gd name="T32" fmla="*/ 94 w 258"/>
                <a:gd name="T33" fmla="*/ 252 h 252"/>
                <a:gd name="T34" fmla="*/ 119 w 258"/>
                <a:gd name="T35" fmla="*/ 232 h 252"/>
                <a:gd name="T36" fmla="*/ 139 w 258"/>
                <a:gd name="T37" fmla="*/ 232 h 252"/>
                <a:gd name="T38" fmla="*/ 164 w 258"/>
                <a:gd name="T39" fmla="*/ 252 h 252"/>
                <a:gd name="T40" fmla="*/ 198 w 258"/>
                <a:gd name="T41" fmla="*/ 237 h 252"/>
                <a:gd name="T42" fmla="*/ 202 w 258"/>
                <a:gd name="T43" fmla="*/ 203 h 252"/>
                <a:gd name="T44" fmla="*/ 234 w 258"/>
                <a:gd name="T45" fmla="*/ 186 h 252"/>
                <a:gd name="T46" fmla="*/ 257 w 258"/>
                <a:gd name="T47" fmla="*/ 144 h 252"/>
                <a:gd name="T48" fmla="*/ 185 w 258"/>
                <a:gd name="T49" fmla="*/ 62 h 252"/>
                <a:gd name="T50" fmla="*/ 226 w 258"/>
                <a:gd name="T51" fmla="*/ 72 h 252"/>
                <a:gd name="T52" fmla="*/ 213 w 258"/>
                <a:gd name="T53" fmla="*/ 78 h 252"/>
                <a:gd name="T54" fmla="*/ 204 w 258"/>
                <a:gd name="T55" fmla="*/ 84 h 252"/>
                <a:gd name="T56" fmla="*/ 139 w 258"/>
                <a:gd name="T57" fmla="*/ 216 h 252"/>
                <a:gd name="T58" fmla="*/ 42 w 258"/>
                <a:gd name="T59" fmla="*/ 139 h 252"/>
                <a:gd name="T60" fmla="*/ 76 w 258"/>
                <a:gd name="T61" fmla="*/ 60 h 252"/>
                <a:gd name="T62" fmla="*/ 78 w 258"/>
                <a:gd name="T63" fmla="*/ 58 h 252"/>
                <a:gd name="T64" fmla="*/ 109 w 258"/>
                <a:gd name="T65" fmla="*/ 44 h 252"/>
                <a:gd name="T66" fmla="*/ 149 w 258"/>
                <a:gd name="T67" fmla="*/ 44 h 252"/>
                <a:gd name="T68" fmla="*/ 185 w 258"/>
                <a:gd name="T69" fmla="*/ 62 h 252"/>
                <a:gd name="T70" fmla="*/ 129 w 258"/>
                <a:gd name="T71" fmla="*/ 16 h 252"/>
                <a:gd name="T72" fmla="*/ 146 w 258"/>
                <a:gd name="T73" fmla="*/ 32 h 252"/>
                <a:gd name="T74" fmla="*/ 112 w 258"/>
                <a:gd name="T75" fmla="*/ 32 h 252"/>
                <a:gd name="T76" fmla="*/ 48 w 258"/>
                <a:gd name="T77" fmla="*/ 50 h 252"/>
                <a:gd name="T78" fmla="*/ 52 w 258"/>
                <a:gd name="T79" fmla="*/ 68 h 252"/>
                <a:gd name="T80" fmla="*/ 32 w 258"/>
                <a:gd name="T81" fmla="*/ 72 h 252"/>
                <a:gd name="T82" fmla="*/ 17 w 258"/>
                <a:gd name="T83" fmla="*/ 142 h 252"/>
                <a:gd name="T84" fmla="*/ 32 w 258"/>
                <a:gd name="T85" fmla="*/ 140 h 252"/>
                <a:gd name="T86" fmla="*/ 24 w 258"/>
                <a:gd name="T87" fmla="*/ 170 h 252"/>
                <a:gd name="T88" fmla="*/ 68 w 258"/>
                <a:gd name="T89" fmla="*/ 224 h 252"/>
                <a:gd name="T90" fmla="*/ 105 w 258"/>
                <a:gd name="T91" fmla="*/ 224 h 252"/>
                <a:gd name="T92" fmla="*/ 68 w 258"/>
                <a:gd name="T93" fmla="*/ 224 h 252"/>
                <a:gd name="T94" fmla="*/ 153 w 258"/>
                <a:gd name="T95" fmla="*/ 224 h 252"/>
                <a:gd name="T96" fmla="*/ 190 w 258"/>
                <a:gd name="T97" fmla="*/ 224 h 252"/>
                <a:gd name="T98" fmla="*/ 234 w 258"/>
                <a:gd name="T99" fmla="*/ 170 h 252"/>
                <a:gd name="T100" fmla="*/ 227 w 258"/>
                <a:gd name="T101" fmla="*/ 135 h 252"/>
                <a:gd name="T102" fmla="*/ 234 w 258"/>
                <a:gd name="T103" fmla="*/ 170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8" h="252">
                  <a:moveTo>
                    <a:pt x="248" y="128"/>
                  </a:moveTo>
                  <a:cubicBezTo>
                    <a:pt x="233" y="120"/>
                    <a:pt x="233" y="120"/>
                    <a:pt x="233" y="120"/>
                  </a:cubicBezTo>
                  <a:cubicBezTo>
                    <a:pt x="232" y="112"/>
                    <a:pt x="230" y="104"/>
                    <a:pt x="228" y="96"/>
                  </a:cubicBezTo>
                  <a:cubicBezTo>
                    <a:pt x="239" y="82"/>
                    <a:pt x="239" y="82"/>
                    <a:pt x="239" y="82"/>
                  </a:cubicBezTo>
                  <a:cubicBezTo>
                    <a:pt x="243" y="76"/>
                    <a:pt x="243" y="69"/>
                    <a:pt x="240" y="63"/>
                  </a:cubicBezTo>
                  <a:cubicBezTo>
                    <a:pt x="235" y="55"/>
                    <a:pt x="228" y="46"/>
                    <a:pt x="221" y="39"/>
                  </a:cubicBezTo>
                  <a:cubicBezTo>
                    <a:pt x="218" y="36"/>
                    <a:pt x="214" y="34"/>
                    <a:pt x="210" y="34"/>
                  </a:cubicBezTo>
                  <a:cubicBezTo>
                    <a:pt x="207" y="34"/>
                    <a:pt x="205" y="34"/>
                    <a:pt x="203" y="35"/>
                  </a:cubicBezTo>
                  <a:cubicBezTo>
                    <a:pt x="187" y="43"/>
                    <a:pt x="187" y="43"/>
                    <a:pt x="187" y="43"/>
                  </a:cubicBezTo>
                  <a:cubicBezTo>
                    <a:pt x="179" y="38"/>
                    <a:pt x="171" y="34"/>
                    <a:pt x="162" y="31"/>
                  </a:cubicBezTo>
                  <a:cubicBezTo>
                    <a:pt x="158" y="13"/>
                    <a:pt x="158" y="13"/>
                    <a:pt x="158" y="13"/>
                  </a:cubicBezTo>
                  <a:cubicBezTo>
                    <a:pt x="156" y="7"/>
                    <a:pt x="151" y="2"/>
                    <a:pt x="144" y="1"/>
                  </a:cubicBezTo>
                  <a:cubicBezTo>
                    <a:pt x="139" y="0"/>
                    <a:pt x="134" y="0"/>
                    <a:pt x="129" y="0"/>
                  </a:cubicBezTo>
                  <a:cubicBezTo>
                    <a:pt x="124" y="0"/>
                    <a:pt x="119" y="0"/>
                    <a:pt x="114" y="1"/>
                  </a:cubicBezTo>
                  <a:cubicBezTo>
                    <a:pt x="107" y="2"/>
                    <a:pt x="102" y="7"/>
                    <a:pt x="100" y="13"/>
                  </a:cubicBezTo>
                  <a:cubicBezTo>
                    <a:pt x="96" y="31"/>
                    <a:pt x="96" y="31"/>
                    <a:pt x="96" y="31"/>
                  </a:cubicBezTo>
                  <a:cubicBezTo>
                    <a:pt x="87" y="34"/>
                    <a:pt x="79" y="38"/>
                    <a:pt x="71" y="43"/>
                  </a:cubicBezTo>
                  <a:cubicBezTo>
                    <a:pt x="55" y="35"/>
                    <a:pt x="55" y="35"/>
                    <a:pt x="55" y="35"/>
                  </a:cubicBezTo>
                  <a:cubicBezTo>
                    <a:pt x="53" y="34"/>
                    <a:pt x="51" y="34"/>
                    <a:pt x="48" y="34"/>
                  </a:cubicBezTo>
                  <a:cubicBezTo>
                    <a:pt x="44" y="34"/>
                    <a:pt x="40" y="36"/>
                    <a:pt x="37" y="39"/>
                  </a:cubicBezTo>
                  <a:cubicBezTo>
                    <a:pt x="30" y="46"/>
                    <a:pt x="23" y="55"/>
                    <a:pt x="18" y="63"/>
                  </a:cubicBezTo>
                  <a:cubicBezTo>
                    <a:pt x="15" y="69"/>
                    <a:pt x="15" y="76"/>
                    <a:pt x="19" y="82"/>
                  </a:cubicBezTo>
                  <a:cubicBezTo>
                    <a:pt x="30" y="96"/>
                    <a:pt x="30" y="96"/>
                    <a:pt x="30" y="96"/>
                  </a:cubicBezTo>
                  <a:cubicBezTo>
                    <a:pt x="28" y="104"/>
                    <a:pt x="26" y="112"/>
                    <a:pt x="25" y="120"/>
                  </a:cubicBezTo>
                  <a:cubicBezTo>
                    <a:pt x="10" y="128"/>
                    <a:pt x="10" y="128"/>
                    <a:pt x="10" y="128"/>
                  </a:cubicBezTo>
                  <a:cubicBezTo>
                    <a:pt x="4" y="131"/>
                    <a:pt x="0" y="137"/>
                    <a:pt x="1" y="144"/>
                  </a:cubicBezTo>
                  <a:cubicBezTo>
                    <a:pt x="2" y="155"/>
                    <a:pt x="5" y="165"/>
                    <a:pt x="9" y="176"/>
                  </a:cubicBezTo>
                  <a:cubicBezTo>
                    <a:pt x="11" y="182"/>
                    <a:pt x="17" y="186"/>
                    <a:pt x="24" y="186"/>
                  </a:cubicBezTo>
                  <a:cubicBezTo>
                    <a:pt x="42" y="186"/>
                    <a:pt x="42" y="186"/>
                    <a:pt x="42" y="186"/>
                  </a:cubicBezTo>
                  <a:cubicBezTo>
                    <a:pt x="46" y="192"/>
                    <a:pt x="51" y="198"/>
                    <a:pt x="56" y="203"/>
                  </a:cubicBezTo>
                  <a:cubicBezTo>
                    <a:pt x="52" y="220"/>
                    <a:pt x="52" y="220"/>
                    <a:pt x="52" y="220"/>
                  </a:cubicBezTo>
                  <a:cubicBezTo>
                    <a:pt x="51" y="227"/>
                    <a:pt x="54" y="234"/>
                    <a:pt x="59" y="237"/>
                  </a:cubicBezTo>
                  <a:cubicBezTo>
                    <a:pt x="69" y="243"/>
                    <a:pt x="79" y="248"/>
                    <a:pt x="89" y="251"/>
                  </a:cubicBezTo>
                  <a:cubicBezTo>
                    <a:pt x="91" y="252"/>
                    <a:pt x="93" y="252"/>
                    <a:pt x="94" y="252"/>
                  </a:cubicBezTo>
                  <a:cubicBezTo>
                    <a:pt x="99" y="252"/>
                    <a:pt x="104" y="250"/>
                    <a:pt x="107" y="246"/>
                  </a:cubicBezTo>
                  <a:cubicBezTo>
                    <a:pt x="119" y="232"/>
                    <a:pt x="119" y="232"/>
                    <a:pt x="119" y="232"/>
                  </a:cubicBezTo>
                  <a:cubicBezTo>
                    <a:pt x="122" y="233"/>
                    <a:pt x="125" y="233"/>
                    <a:pt x="129" y="233"/>
                  </a:cubicBezTo>
                  <a:cubicBezTo>
                    <a:pt x="132" y="233"/>
                    <a:pt x="136" y="233"/>
                    <a:pt x="139" y="232"/>
                  </a:cubicBezTo>
                  <a:cubicBezTo>
                    <a:pt x="151" y="246"/>
                    <a:pt x="151" y="246"/>
                    <a:pt x="151" y="246"/>
                  </a:cubicBezTo>
                  <a:cubicBezTo>
                    <a:pt x="154" y="250"/>
                    <a:pt x="159" y="252"/>
                    <a:pt x="164" y="252"/>
                  </a:cubicBezTo>
                  <a:cubicBezTo>
                    <a:pt x="165" y="252"/>
                    <a:pt x="167" y="252"/>
                    <a:pt x="168" y="251"/>
                  </a:cubicBezTo>
                  <a:cubicBezTo>
                    <a:pt x="179" y="248"/>
                    <a:pt x="189" y="243"/>
                    <a:pt x="198" y="237"/>
                  </a:cubicBezTo>
                  <a:cubicBezTo>
                    <a:pt x="204" y="234"/>
                    <a:pt x="207" y="227"/>
                    <a:pt x="206" y="220"/>
                  </a:cubicBezTo>
                  <a:cubicBezTo>
                    <a:pt x="202" y="203"/>
                    <a:pt x="202" y="203"/>
                    <a:pt x="202" y="203"/>
                  </a:cubicBezTo>
                  <a:cubicBezTo>
                    <a:pt x="207" y="198"/>
                    <a:pt x="212" y="192"/>
                    <a:pt x="216" y="186"/>
                  </a:cubicBezTo>
                  <a:cubicBezTo>
                    <a:pt x="234" y="186"/>
                    <a:pt x="234" y="186"/>
                    <a:pt x="234" y="186"/>
                  </a:cubicBezTo>
                  <a:cubicBezTo>
                    <a:pt x="241" y="186"/>
                    <a:pt x="247" y="182"/>
                    <a:pt x="249" y="176"/>
                  </a:cubicBezTo>
                  <a:cubicBezTo>
                    <a:pt x="253" y="166"/>
                    <a:pt x="256" y="155"/>
                    <a:pt x="257" y="144"/>
                  </a:cubicBezTo>
                  <a:cubicBezTo>
                    <a:pt x="258" y="137"/>
                    <a:pt x="254" y="131"/>
                    <a:pt x="248" y="128"/>
                  </a:cubicBezTo>
                  <a:close/>
                  <a:moveTo>
                    <a:pt x="185" y="62"/>
                  </a:moveTo>
                  <a:cubicBezTo>
                    <a:pt x="210" y="50"/>
                    <a:pt x="210" y="50"/>
                    <a:pt x="210" y="50"/>
                  </a:cubicBezTo>
                  <a:cubicBezTo>
                    <a:pt x="216" y="57"/>
                    <a:pt x="221" y="64"/>
                    <a:pt x="226" y="72"/>
                  </a:cubicBezTo>
                  <a:cubicBezTo>
                    <a:pt x="216" y="84"/>
                    <a:pt x="216" y="84"/>
                    <a:pt x="216" y="84"/>
                  </a:cubicBezTo>
                  <a:cubicBezTo>
                    <a:pt x="215" y="82"/>
                    <a:pt x="214" y="80"/>
                    <a:pt x="213" y="78"/>
                  </a:cubicBezTo>
                  <a:cubicBezTo>
                    <a:pt x="212" y="76"/>
                    <a:pt x="208" y="75"/>
                    <a:pt x="206" y="76"/>
                  </a:cubicBezTo>
                  <a:cubicBezTo>
                    <a:pt x="203" y="78"/>
                    <a:pt x="202" y="81"/>
                    <a:pt x="204" y="84"/>
                  </a:cubicBezTo>
                  <a:cubicBezTo>
                    <a:pt x="210" y="95"/>
                    <a:pt x="214" y="106"/>
                    <a:pt x="216" y="119"/>
                  </a:cubicBezTo>
                  <a:cubicBezTo>
                    <a:pt x="221" y="167"/>
                    <a:pt x="187" y="210"/>
                    <a:pt x="139" y="216"/>
                  </a:cubicBezTo>
                  <a:cubicBezTo>
                    <a:pt x="116" y="218"/>
                    <a:pt x="93" y="212"/>
                    <a:pt x="75" y="197"/>
                  </a:cubicBezTo>
                  <a:cubicBezTo>
                    <a:pt x="56" y="183"/>
                    <a:pt x="45" y="162"/>
                    <a:pt x="42" y="139"/>
                  </a:cubicBezTo>
                  <a:cubicBezTo>
                    <a:pt x="40" y="115"/>
                    <a:pt x="46" y="93"/>
                    <a:pt x="61" y="74"/>
                  </a:cubicBezTo>
                  <a:cubicBezTo>
                    <a:pt x="65" y="69"/>
                    <a:pt x="70" y="64"/>
                    <a:pt x="76" y="60"/>
                  </a:cubicBezTo>
                  <a:cubicBezTo>
                    <a:pt x="76" y="59"/>
                    <a:pt x="76" y="59"/>
                    <a:pt x="76" y="59"/>
                  </a:cubicBezTo>
                  <a:cubicBezTo>
                    <a:pt x="77" y="59"/>
                    <a:pt x="77" y="58"/>
                    <a:pt x="78" y="58"/>
                  </a:cubicBezTo>
                  <a:cubicBezTo>
                    <a:pt x="87" y="51"/>
                    <a:pt x="98" y="47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cubicBezTo>
                    <a:pt x="112" y="43"/>
                    <a:pt x="116" y="42"/>
                    <a:pt x="119" y="42"/>
                  </a:cubicBezTo>
                  <a:cubicBezTo>
                    <a:pt x="129" y="41"/>
                    <a:pt x="139" y="42"/>
                    <a:pt x="149" y="44"/>
                  </a:cubicBezTo>
                  <a:cubicBezTo>
                    <a:pt x="149" y="44"/>
                    <a:pt x="149" y="44"/>
                    <a:pt x="149" y="44"/>
                  </a:cubicBezTo>
                  <a:cubicBezTo>
                    <a:pt x="162" y="47"/>
                    <a:pt x="174" y="53"/>
                    <a:pt x="185" y="62"/>
                  </a:cubicBezTo>
                  <a:close/>
                  <a:moveTo>
                    <a:pt x="116" y="17"/>
                  </a:moveTo>
                  <a:cubicBezTo>
                    <a:pt x="120" y="16"/>
                    <a:pt x="124" y="16"/>
                    <a:pt x="129" y="16"/>
                  </a:cubicBezTo>
                  <a:cubicBezTo>
                    <a:pt x="133" y="16"/>
                    <a:pt x="138" y="16"/>
                    <a:pt x="142" y="17"/>
                  </a:cubicBezTo>
                  <a:cubicBezTo>
                    <a:pt x="146" y="32"/>
                    <a:pt x="146" y="32"/>
                    <a:pt x="146" y="32"/>
                  </a:cubicBezTo>
                  <a:cubicBezTo>
                    <a:pt x="137" y="31"/>
                    <a:pt x="127" y="30"/>
                    <a:pt x="118" y="31"/>
                  </a:cubicBezTo>
                  <a:cubicBezTo>
                    <a:pt x="116" y="32"/>
                    <a:pt x="114" y="32"/>
                    <a:pt x="112" y="32"/>
                  </a:cubicBezTo>
                  <a:lnTo>
                    <a:pt x="116" y="17"/>
                  </a:lnTo>
                  <a:close/>
                  <a:moveTo>
                    <a:pt x="48" y="50"/>
                  </a:moveTo>
                  <a:cubicBezTo>
                    <a:pt x="63" y="57"/>
                    <a:pt x="63" y="57"/>
                    <a:pt x="63" y="57"/>
                  </a:cubicBezTo>
                  <a:cubicBezTo>
                    <a:pt x="59" y="60"/>
                    <a:pt x="55" y="64"/>
                    <a:pt x="52" y="68"/>
                  </a:cubicBezTo>
                  <a:cubicBezTo>
                    <a:pt x="48" y="73"/>
                    <a:pt x="45" y="78"/>
                    <a:pt x="42" y="84"/>
                  </a:cubicBezTo>
                  <a:cubicBezTo>
                    <a:pt x="32" y="72"/>
                    <a:pt x="32" y="72"/>
                    <a:pt x="32" y="72"/>
                  </a:cubicBezTo>
                  <a:cubicBezTo>
                    <a:pt x="36" y="64"/>
                    <a:pt x="42" y="57"/>
                    <a:pt x="48" y="50"/>
                  </a:cubicBezTo>
                  <a:close/>
                  <a:moveTo>
                    <a:pt x="17" y="142"/>
                  </a:moveTo>
                  <a:cubicBezTo>
                    <a:pt x="31" y="135"/>
                    <a:pt x="31" y="135"/>
                    <a:pt x="31" y="135"/>
                  </a:cubicBezTo>
                  <a:cubicBezTo>
                    <a:pt x="31" y="137"/>
                    <a:pt x="31" y="138"/>
                    <a:pt x="32" y="140"/>
                  </a:cubicBezTo>
                  <a:cubicBezTo>
                    <a:pt x="33" y="150"/>
                    <a:pt x="36" y="161"/>
                    <a:pt x="40" y="170"/>
                  </a:cubicBezTo>
                  <a:cubicBezTo>
                    <a:pt x="24" y="170"/>
                    <a:pt x="24" y="170"/>
                    <a:pt x="24" y="170"/>
                  </a:cubicBezTo>
                  <a:cubicBezTo>
                    <a:pt x="21" y="161"/>
                    <a:pt x="18" y="152"/>
                    <a:pt x="17" y="142"/>
                  </a:cubicBezTo>
                  <a:close/>
                  <a:moveTo>
                    <a:pt x="68" y="224"/>
                  </a:moveTo>
                  <a:cubicBezTo>
                    <a:pt x="71" y="208"/>
                    <a:pt x="71" y="208"/>
                    <a:pt x="71" y="208"/>
                  </a:cubicBezTo>
                  <a:cubicBezTo>
                    <a:pt x="82" y="216"/>
                    <a:pt x="93" y="221"/>
                    <a:pt x="105" y="224"/>
                  </a:cubicBezTo>
                  <a:cubicBezTo>
                    <a:pt x="94" y="236"/>
                    <a:pt x="94" y="236"/>
                    <a:pt x="94" y="236"/>
                  </a:cubicBezTo>
                  <a:cubicBezTo>
                    <a:pt x="85" y="233"/>
                    <a:pt x="76" y="229"/>
                    <a:pt x="68" y="224"/>
                  </a:cubicBezTo>
                  <a:close/>
                  <a:moveTo>
                    <a:pt x="164" y="236"/>
                  </a:moveTo>
                  <a:cubicBezTo>
                    <a:pt x="153" y="224"/>
                    <a:pt x="153" y="224"/>
                    <a:pt x="153" y="224"/>
                  </a:cubicBezTo>
                  <a:cubicBezTo>
                    <a:pt x="166" y="221"/>
                    <a:pt x="177" y="215"/>
                    <a:pt x="186" y="208"/>
                  </a:cubicBezTo>
                  <a:cubicBezTo>
                    <a:pt x="190" y="224"/>
                    <a:pt x="190" y="224"/>
                    <a:pt x="190" y="224"/>
                  </a:cubicBezTo>
                  <a:cubicBezTo>
                    <a:pt x="182" y="229"/>
                    <a:pt x="173" y="233"/>
                    <a:pt x="164" y="236"/>
                  </a:cubicBezTo>
                  <a:close/>
                  <a:moveTo>
                    <a:pt x="234" y="170"/>
                  </a:moveTo>
                  <a:cubicBezTo>
                    <a:pt x="218" y="170"/>
                    <a:pt x="218" y="170"/>
                    <a:pt x="218" y="170"/>
                  </a:cubicBezTo>
                  <a:cubicBezTo>
                    <a:pt x="223" y="159"/>
                    <a:pt x="226" y="148"/>
                    <a:pt x="227" y="135"/>
                  </a:cubicBezTo>
                  <a:cubicBezTo>
                    <a:pt x="241" y="142"/>
                    <a:pt x="241" y="142"/>
                    <a:pt x="241" y="142"/>
                  </a:cubicBezTo>
                  <a:cubicBezTo>
                    <a:pt x="240" y="152"/>
                    <a:pt x="237" y="161"/>
                    <a:pt x="234" y="17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>
                <a:latin typeface="+mj-lt"/>
              </a:endParaRPr>
            </a:p>
          </p:txBody>
        </p:sp>
        <p:sp>
          <p:nvSpPr>
            <p:cNvPr id="12" name="Freeform 7"/>
            <p:cNvSpPr>
              <a:spLocks/>
            </p:cNvSpPr>
            <p:nvPr/>
          </p:nvSpPr>
          <p:spPr bwMode="auto">
            <a:xfrm>
              <a:off x="3659" y="1986"/>
              <a:ext cx="247" cy="293"/>
            </a:xfrm>
            <a:custGeom>
              <a:avLst/>
              <a:gdLst>
                <a:gd name="T0" fmla="*/ 0 w 103"/>
                <a:gd name="T1" fmla="*/ 75 h 123"/>
                <a:gd name="T2" fmla="*/ 16 w 103"/>
                <a:gd name="T3" fmla="*/ 121 h 123"/>
                <a:gd name="T4" fmla="*/ 21 w 103"/>
                <a:gd name="T5" fmla="*/ 123 h 123"/>
                <a:gd name="T6" fmla="*/ 24 w 103"/>
                <a:gd name="T7" fmla="*/ 122 h 123"/>
                <a:gd name="T8" fmla="*/ 25 w 103"/>
                <a:gd name="T9" fmla="*/ 115 h 123"/>
                <a:gd name="T10" fmla="*/ 11 w 103"/>
                <a:gd name="T11" fmla="*/ 75 h 123"/>
                <a:gd name="T12" fmla="*/ 75 w 103"/>
                <a:gd name="T13" fmla="*/ 11 h 123"/>
                <a:gd name="T14" fmla="*/ 95 w 103"/>
                <a:gd name="T15" fmla="*/ 14 h 123"/>
                <a:gd name="T16" fmla="*/ 102 w 103"/>
                <a:gd name="T17" fmla="*/ 11 h 123"/>
                <a:gd name="T18" fmla="*/ 98 w 103"/>
                <a:gd name="T19" fmla="*/ 4 h 123"/>
                <a:gd name="T20" fmla="*/ 75 w 103"/>
                <a:gd name="T21" fmla="*/ 0 h 123"/>
                <a:gd name="T22" fmla="*/ 0 w 103"/>
                <a:gd name="T23" fmla="*/ 75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3" h="123">
                  <a:moveTo>
                    <a:pt x="0" y="75"/>
                  </a:moveTo>
                  <a:cubicBezTo>
                    <a:pt x="0" y="92"/>
                    <a:pt x="6" y="108"/>
                    <a:pt x="16" y="121"/>
                  </a:cubicBezTo>
                  <a:cubicBezTo>
                    <a:pt x="18" y="123"/>
                    <a:pt x="19" y="123"/>
                    <a:pt x="21" y="123"/>
                  </a:cubicBezTo>
                  <a:cubicBezTo>
                    <a:pt x="22" y="123"/>
                    <a:pt x="23" y="123"/>
                    <a:pt x="24" y="122"/>
                  </a:cubicBezTo>
                  <a:cubicBezTo>
                    <a:pt x="26" y="120"/>
                    <a:pt x="27" y="117"/>
                    <a:pt x="25" y="115"/>
                  </a:cubicBezTo>
                  <a:cubicBezTo>
                    <a:pt x="16" y="103"/>
                    <a:pt x="11" y="89"/>
                    <a:pt x="11" y="75"/>
                  </a:cubicBezTo>
                  <a:cubicBezTo>
                    <a:pt x="11" y="40"/>
                    <a:pt x="40" y="11"/>
                    <a:pt x="75" y="11"/>
                  </a:cubicBezTo>
                  <a:cubicBezTo>
                    <a:pt x="82" y="11"/>
                    <a:pt x="89" y="12"/>
                    <a:pt x="95" y="14"/>
                  </a:cubicBezTo>
                  <a:cubicBezTo>
                    <a:pt x="98" y="15"/>
                    <a:pt x="101" y="13"/>
                    <a:pt x="102" y="11"/>
                  </a:cubicBezTo>
                  <a:cubicBezTo>
                    <a:pt x="103" y="8"/>
                    <a:pt x="101" y="5"/>
                    <a:pt x="98" y="4"/>
                  </a:cubicBezTo>
                  <a:cubicBezTo>
                    <a:pt x="91" y="1"/>
                    <a:pt x="83" y="0"/>
                    <a:pt x="75" y="0"/>
                  </a:cubicBezTo>
                  <a:cubicBezTo>
                    <a:pt x="34" y="0"/>
                    <a:pt x="0" y="34"/>
                    <a:pt x="0" y="7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>
                <a:latin typeface="+mj-lt"/>
              </a:endParaRPr>
            </a:p>
          </p:txBody>
        </p:sp>
        <p:sp>
          <p:nvSpPr>
            <p:cNvPr id="13" name="Freeform 8"/>
            <p:cNvSpPr>
              <a:spLocks/>
            </p:cNvSpPr>
            <p:nvPr/>
          </p:nvSpPr>
          <p:spPr bwMode="auto">
            <a:xfrm>
              <a:off x="3748" y="2040"/>
              <a:ext cx="270" cy="304"/>
            </a:xfrm>
            <a:custGeom>
              <a:avLst/>
              <a:gdLst>
                <a:gd name="T0" fmla="*/ 102 w 113"/>
                <a:gd name="T1" fmla="*/ 52 h 127"/>
                <a:gd name="T2" fmla="*/ 38 w 113"/>
                <a:gd name="T3" fmla="*/ 116 h 127"/>
                <a:gd name="T4" fmla="*/ 9 w 113"/>
                <a:gd name="T5" fmla="*/ 109 h 127"/>
                <a:gd name="T6" fmla="*/ 2 w 113"/>
                <a:gd name="T7" fmla="*/ 111 h 127"/>
                <a:gd name="T8" fmla="*/ 4 w 113"/>
                <a:gd name="T9" fmla="*/ 118 h 127"/>
                <a:gd name="T10" fmla="*/ 38 w 113"/>
                <a:gd name="T11" fmla="*/ 127 h 127"/>
                <a:gd name="T12" fmla="*/ 113 w 113"/>
                <a:gd name="T13" fmla="*/ 52 h 127"/>
                <a:gd name="T14" fmla="*/ 94 w 113"/>
                <a:gd name="T15" fmla="*/ 2 h 127"/>
                <a:gd name="T16" fmla="*/ 87 w 113"/>
                <a:gd name="T17" fmla="*/ 2 h 127"/>
                <a:gd name="T18" fmla="*/ 86 w 113"/>
                <a:gd name="T19" fmla="*/ 10 h 127"/>
                <a:gd name="T20" fmla="*/ 102 w 113"/>
                <a:gd name="T21" fmla="*/ 52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3" h="127">
                  <a:moveTo>
                    <a:pt x="102" y="52"/>
                  </a:moveTo>
                  <a:cubicBezTo>
                    <a:pt x="102" y="87"/>
                    <a:pt x="73" y="116"/>
                    <a:pt x="38" y="116"/>
                  </a:cubicBezTo>
                  <a:cubicBezTo>
                    <a:pt x="28" y="116"/>
                    <a:pt x="18" y="113"/>
                    <a:pt x="9" y="109"/>
                  </a:cubicBezTo>
                  <a:cubicBezTo>
                    <a:pt x="6" y="108"/>
                    <a:pt x="3" y="109"/>
                    <a:pt x="2" y="111"/>
                  </a:cubicBezTo>
                  <a:cubicBezTo>
                    <a:pt x="0" y="114"/>
                    <a:pt x="1" y="117"/>
                    <a:pt x="4" y="118"/>
                  </a:cubicBezTo>
                  <a:cubicBezTo>
                    <a:pt x="15" y="124"/>
                    <a:pt x="26" y="127"/>
                    <a:pt x="38" y="127"/>
                  </a:cubicBezTo>
                  <a:cubicBezTo>
                    <a:pt x="79" y="127"/>
                    <a:pt x="113" y="93"/>
                    <a:pt x="113" y="52"/>
                  </a:cubicBezTo>
                  <a:cubicBezTo>
                    <a:pt x="113" y="34"/>
                    <a:pt x="106" y="16"/>
                    <a:pt x="94" y="2"/>
                  </a:cubicBezTo>
                  <a:cubicBezTo>
                    <a:pt x="92" y="0"/>
                    <a:pt x="89" y="0"/>
                    <a:pt x="87" y="2"/>
                  </a:cubicBezTo>
                  <a:cubicBezTo>
                    <a:pt x="84" y="4"/>
                    <a:pt x="84" y="7"/>
                    <a:pt x="86" y="10"/>
                  </a:cubicBezTo>
                  <a:cubicBezTo>
                    <a:pt x="96" y="21"/>
                    <a:pt x="102" y="36"/>
                    <a:pt x="102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>
                <a:latin typeface="+mj-lt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039971" y="4043355"/>
            <a:ext cx="16738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 smtClean="0">
                <a:latin typeface="Century Gothic" panose="020B0502020202020204" pitchFamily="34" charset="0"/>
              </a:rPr>
              <a:t>Eventhubspout</a:t>
            </a:r>
            <a:endParaRPr lang="en-US" sz="1600" dirty="0" smtClean="0">
              <a:latin typeface="Century Gothic" panose="020B05020202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981633" y="4051806"/>
            <a:ext cx="18694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 smtClean="0">
                <a:latin typeface="Century Gothic" panose="020B0502020202020204" pitchFamily="34" charset="0"/>
              </a:rPr>
              <a:t>TableStorageBolt</a:t>
            </a:r>
            <a:endParaRPr lang="en-US" sz="1600" dirty="0" smtClean="0">
              <a:latin typeface="Century Gothic" panose="020B0502020202020204" pitchFamily="34" charset="0"/>
            </a:endParaRPr>
          </a:p>
        </p:txBody>
      </p:sp>
      <p:grpSp>
        <p:nvGrpSpPr>
          <p:cNvPr id="16" name="Group 4"/>
          <p:cNvGrpSpPr>
            <a:grpSpLocks noChangeAspect="1"/>
          </p:cNvGrpSpPr>
          <p:nvPr/>
        </p:nvGrpSpPr>
        <p:grpSpPr bwMode="auto">
          <a:xfrm rot="5400000">
            <a:off x="7447521" y="3115911"/>
            <a:ext cx="776478" cy="763840"/>
            <a:chOff x="3530" y="1857"/>
            <a:chExt cx="617" cy="602"/>
          </a:xfrm>
          <a:solidFill>
            <a:srgbClr val="006DD6"/>
          </a:solidFill>
        </p:grpSpPr>
        <p:sp>
          <p:nvSpPr>
            <p:cNvPr id="17" name="Freeform 5"/>
            <p:cNvSpPr>
              <a:spLocks noEditPoints="1"/>
            </p:cNvSpPr>
            <p:nvPr/>
          </p:nvSpPr>
          <p:spPr bwMode="auto">
            <a:xfrm>
              <a:off x="3717" y="2040"/>
              <a:ext cx="244" cy="247"/>
            </a:xfrm>
            <a:custGeom>
              <a:avLst/>
              <a:gdLst>
                <a:gd name="T0" fmla="*/ 0 w 102"/>
                <a:gd name="T1" fmla="*/ 52 h 103"/>
                <a:gd name="T2" fmla="*/ 51 w 102"/>
                <a:gd name="T3" fmla="*/ 103 h 103"/>
                <a:gd name="T4" fmla="*/ 102 w 102"/>
                <a:gd name="T5" fmla="*/ 52 h 103"/>
                <a:gd name="T6" fmla="*/ 51 w 102"/>
                <a:gd name="T7" fmla="*/ 0 h 103"/>
                <a:gd name="T8" fmla="*/ 0 w 102"/>
                <a:gd name="T9" fmla="*/ 52 h 103"/>
                <a:gd name="T10" fmla="*/ 86 w 102"/>
                <a:gd name="T11" fmla="*/ 52 h 103"/>
                <a:gd name="T12" fmla="*/ 51 w 102"/>
                <a:gd name="T13" fmla="*/ 87 h 103"/>
                <a:gd name="T14" fmla="*/ 16 w 102"/>
                <a:gd name="T15" fmla="*/ 52 h 103"/>
                <a:gd name="T16" fmla="*/ 51 w 102"/>
                <a:gd name="T17" fmla="*/ 17 h 103"/>
                <a:gd name="T18" fmla="*/ 86 w 102"/>
                <a:gd name="T19" fmla="*/ 52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2" h="103">
                  <a:moveTo>
                    <a:pt x="0" y="52"/>
                  </a:moveTo>
                  <a:cubicBezTo>
                    <a:pt x="0" y="80"/>
                    <a:pt x="23" y="103"/>
                    <a:pt x="51" y="103"/>
                  </a:cubicBezTo>
                  <a:cubicBezTo>
                    <a:pt x="79" y="103"/>
                    <a:pt x="102" y="80"/>
                    <a:pt x="102" y="52"/>
                  </a:cubicBezTo>
                  <a:cubicBezTo>
                    <a:pt x="102" y="23"/>
                    <a:pt x="79" y="0"/>
                    <a:pt x="51" y="0"/>
                  </a:cubicBezTo>
                  <a:cubicBezTo>
                    <a:pt x="23" y="0"/>
                    <a:pt x="0" y="23"/>
                    <a:pt x="0" y="52"/>
                  </a:cubicBezTo>
                  <a:close/>
                  <a:moveTo>
                    <a:pt x="86" y="52"/>
                  </a:moveTo>
                  <a:cubicBezTo>
                    <a:pt x="86" y="71"/>
                    <a:pt x="70" y="87"/>
                    <a:pt x="51" y="87"/>
                  </a:cubicBezTo>
                  <a:cubicBezTo>
                    <a:pt x="31" y="87"/>
                    <a:pt x="16" y="71"/>
                    <a:pt x="16" y="52"/>
                  </a:cubicBezTo>
                  <a:cubicBezTo>
                    <a:pt x="16" y="32"/>
                    <a:pt x="31" y="17"/>
                    <a:pt x="51" y="17"/>
                  </a:cubicBezTo>
                  <a:cubicBezTo>
                    <a:pt x="70" y="17"/>
                    <a:pt x="86" y="32"/>
                    <a:pt x="86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>
                <a:latin typeface="+mj-lt"/>
              </a:endParaRPr>
            </a:p>
          </p:txBody>
        </p:sp>
        <p:sp>
          <p:nvSpPr>
            <p:cNvPr id="18" name="Freeform 6"/>
            <p:cNvSpPr>
              <a:spLocks noEditPoints="1"/>
            </p:cNvSpPr>
            <p:nvPr/>
          </p:nvSpPr>
          <p:spPr bwMode="auto">
            <a:xfrm>
              <a:off x="3530" y="1857"/>
              <a:ext cx="617" cy="602"/>
            </a:xfrm>
            <a:custGeom>
              <a:avLst/>
              <a:gdLst>
                <a:gd name="T0" fmla="*/ 233 w 258"/>
                <a:gd name="T1" fmla="*/ 120 h 252"/>
                <a:gd name="T2" fmla="*/ 239 w 258"/>
                <a:gd name="T3" fmla="*/ 82 h 252"/>
                <a:gd name="T4" fmla="*/ 221 w 258"/>
                <a:gd name="T5" fmla="*/ 39 h 252"/>
                <a:gd name="T6" fmla="*/ 203 w 258"/>
                <a:gd name="T7" fmla="*/ 35 h 252"/>
                <a:gd name="T8" fmla="*/ 162 w 258"/>
                <a:gd name="T9" fmla="*/ 31 h 252"/>
                <a:gd name="T10" fmla="*/ 144 w 258"/>
                <a:gd name="T11" fmla="*/ 1 h 252"/>
                <a:gd name="T12" fmla="*/ 114 w 258"/>
                <a:gd name="T13" fmla="*/ 1 h 252"/>
                <a:gd name="T14" fmla="*/ 96 w 258"/>
                <a:gd name="T15" fmla="*/ 31 h 252"/>
                <a:gd name="T16" fmla="*/ 55 w 258"/>
                <a:gd name="T17" fmla="*/ 35 h 252"/>
                <a:gd name="T18" fmla="*/ 37 w 258"/>
                <a:gd name="T19" fmla="*/ 39 h 252"/>
                <a:gd name="T20" fmla="*/ 19 w 258"/>
                <a:gd name="T21" fmla="*/ 82 h 252"/>
                <a:gd name="T22" fmla="*/ 25 w 258"/>
                <a:gd name="T23" fmla="*/ 120 h 252"/>
                <a:gd name="T24" fmla="*/ 1 w 258"/>
                <a:gd name="T25" fmla="*/ 144 h 252"/>
                <a:gd name="T26" fmla="*/ 24 w 258"/>
                <a:gd name="T27" fmla="*/ 186 h 252"/>
                <a:gd name="T28" fmla="*/ 56 w 258"/>
                <a:gd name="T29" fmla="*/ 203 h 252"/>
                <a:gd name="T30" fmla="*/ 59 w 258"/>
                <a:gd name="T31" fmla="*/ 237 h 252"/>
                <a:gd name="T32" fmla="*/ 94 w 258"/>
                <a:gd name="T33" fmla="*/ 252 h 252"/>
                <a:gd name="T34" fmla="*/ 119 w 258"/>
                <a:gd name="T35" fmla="*/ 232 h 252"/>
                <a:gd name="T36" fmla="*/ 139 w 258"/>
                <a:gd name="T37" fmla="*/ 232 h 252"/>
                <a:gd name="T38" fmla="*/ 164 w 258"/>
                <a:gd name="T39" fmla="*/ 252 h 252"/>
                <a:gd name="T40" fmla="*/ 198 w 258"/>
                <a:gd name="T41" fmla="*/ 237 h 252"/>
                <a:gd name="T42" fmla="*/ 202 w 258"/>
                <a:gd name="T43" fmla="*/ 203 h 252"/>
                <a:gd name="T44" fmla="*/ 234 w 258"/>
                <a:gd name="T45" fmla="*/ 186 h 252"/>
                <a:gd name="T46" fmla="*/ 257 w 258"/>
                <a:gd name="T47" fmla="*/ 144 h 252"/>
                <a:gd name="T48" fmla="*/ 185 w 258"/>
                <a:gd name="T49" fmla="*/ 62 h 252"/>
                <a:gd name="T50" fmla="*/ 226 w 258"/>
                <a:gd name="T51" fmla="*/ 72 h 252"/>
                <a:gd name="T52" fmla="*/ 213 w 258"/>
                <a:gd name="T53" fmla="*/ 78 h 252"/>
                <a:gd name="T54" fmla="*/ 204 w 258"/>
                <a:gd name="T55" fmla="*/ 84 h 252"/>
                <a:gd name="T56" fmla="*/ 139 w 258"/>
                <a:gd name="T57" fmla="*/ 216 h 252"/>
                <a:gd name="T58" fmla="*/ 42 w 258"/>
                <a:gd name="T59" fmla="*/ 139 h 252"/>
                <a:gd name="T60" fmla="*/ 76 w 258"/>
                <a:gd name="T61" fmla="*/ 60 h 252"/>
                <a:gd name="T62" fmla="*/ 78 w 258"/>
                <a:gd name="T63" fmla="*/ 58 h 252"/>
                <a:gd name="T64" fmla="*/ 109 w 258"/>
                <a:gd name="T65" fmla="*/ 44 h 252"/>
                <a:gd name="T66" fmla="*/ 149 w 258"/>
                <a:gd name="T67" fmla="*/ 44 h 252"/>
                <a:gd name="T68" fmla="*/ 185 w 258"/>
                <a:gd name="T69" fmla="*/ 62 h 252"/>
                <a:gd name="T70" fmla="*/ 129 w 258"/>
                <a:gd name="T71" fmla="*/ 16 h 252"/>
                <a:gd name="T72" fmla="*/ 146 w 258"/>
                <a:gd name="T73" fmla="*/ 32 h 252"/>
                <a:gd name="T74" fmla="*/ 112 w 258"/>
                <a:gd name="T75" fmla="*/ 32 h 252"/>
                <a:gd name="T76" fmla="*/ 48 w 258"/>
                <a:gd name="T77" fmla="*/ 50 h 252"/>
                <a:gd name="T78" fmla="*/ 52 w 258"/>
                <a:gd name="T79" fmla="*/ 68 h 252"/>
                <a:gd name="T80" fmla="*/ 32 w 258"/>
                <a:gd name="T81" fmla="*/ 72 h 252"/>
                <a:gd name="T82" fmla="*/ 17 w 258"/>
                <a:gd name="T83" fmla="*/ 142 h 252"/>
                <a:gd name="T84" fmla="*/ 32 w 258"/>
                <a:gd name="T85" fmla="*/ 140 h 252"/>
                <a:gd name="T86" fmla="*/ 24 w 258"/>
                <a:gd name="T87" fmla="*/ 170 h 252"/>
                <a:gd name="T88" fmla="*/ 68 w 258"/>
                <a:gd name="T89" fmla="*/ 224 h 252"/>
                <a:gd name="T90" fmla="*/ 105 w 258"/>
                <a:gd name="T91" fmla="*/ 224 h 252"/>
                <a:gd name="T92" fmla="*/ 68 w 258"/>
                <a:gd name="T93" fmla="*/ 224 h 252"/>
                <a:gd name="T94" fmla="*/ 153 w 258"/>
                <a:gd name="T95" fmla="*/ 224 h 252"/>
                <a:gd name="T96" fmla="*/ 190 w 258"/>
                <a:gd name="T97" fmla="*/ 224 h 252"/>
                <a:gd name="T98" fmla="*/ 234 w 258"/>
                <a:gd name="T99" fmla="*/ 170 h 252"/>
                <a:gd name="T100" fmla="*/ 227 w 258"/>
                <a:gd name="T101" fmla="*/ 135 h 252"/>
                <a:gd name="T102" fmla="*/ 234 w 258"/>
                <a:gd name="T103" fmla="*/ 170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8" h="252">
                  <a:moveTo>
                    <a:pt x="248" y="128"/>
                  </a:moveTo>
                  <a:cubicBezTo>
                    <a:pt x="233" y="120"/>
                    <a:pt x="233" y="120"/>
                    <a:pt x="233" y="120"/>
                  </a:cubicBezTo>
                  <a:cubicBezTo>
                    <a:pt x="232" y="112"/>
                    <a:pt x="230" y="104"/>
                    <a:pt x="228" y="96"/>
                  </a:cubicBezTo>
                  <a:cubicBezTo>
                    <a:pt x="239" y="82"/>
                    <a:pt x="239" y="82"/>
                    <a:pt x="239" y="82"/>
                  </a:cubicBezTo>
                  <a:cubicBezTo>
                    <a:pt x="243" y="76"/>
                    <a:pt x="243" y="69"/>
                    <a:pt x="240" y="63"/>
                  </a:cubicBezTo>
                  <a:cubicBezTo>
                    <a:pt x="235" y="55"/>
                    <a:pt x="228" y="46"/>
                    <a:pt x="221" y="39"/>
                  </a:cubicBezTo>
                  <a:cubicBezTo>
                    <a:pt x="218" y="36"/>
                    <a:pt x="214" y="34"/>
                    <a:pt x="210" y="34"/>
                  </a:cubicBezTo>
                  <a:cubicBezTo>
                    <a:pt x="207" y="34"/>
                    <a:pt x="205" y="34"/>
                    <a:pt x="203" y="35"/>
                  </a:cubicBezTo>
                  <a:cubicBezTo>
                    <a:pt x="187" y="43"/>
                    <a:pt x="187" y="43"/>
                    <a:pt x="187" y="43"/>
                  </a:cubicBezTo>
                  <a:cubicBezTo>
                    <a:pt x="179" y="38"/>
                    <a:pt x="171" y="34"/>
                    <a:pt x="162" y="31"/>
                  </a:cubicBezTo>
                  <a:cubicBezTo>
                    <a:pt x="158" y="13"/>
                    <a:pt x="158" y="13"/>
                    <a:pt x="158" y="13"/>
                  </a:cubicBezTo>
                  <a:cubicBezTo>
                    <a:pt x="156" y="7"/>
                    <a:pt x="151" y="2"/>
                    <a:pt x="144" y="1"/>
                  </a:cubicBezTo>
                  <a:cubicBezTo>
                    <a:pt x="139" y="0"/>
                    <a:pt x="134" y="0"/>
                    <a:pt x="129" y="0"/>
                  </a:cubicBezTo>
                  <a:cubicBezTo>
                    <a:pt x="124" y="0"/>
                    <a:pt x="119" y="0"/>
                    <a:pt x="114" y="1"/>
                  </a:cubicBezTo>
                  <a:cubicBezTo>
                    <a:pt x="107" y="2"/>
                    <a:pt x="102" y="7"/>
                    <a:pt x="100" y="13"/>
                  </a:cubicBezTo>
                  <a:cubicBezTo>
                    <a:pt x="96" y="31"/>
                    <a:pt x="96" y="31"/>
                    <a:pt x="96" y="31"/>
                  </a:cubicBezTo>
                  <a:cubicBezTo>
                    <a:pt x="87" y="34"/>
                    <a:pt x="79" y="38"/>
                    <a:pt x="71" y="43"/>
                  </a:cubicBezTo>
                  <a:cubicBezTo>
                    <a:pt x="55" y="35"/>
                    <a:pt x="55" y="35"/>
                    <a:pt x="55" y="35"/>
                  </a:cubicBezTo>
                  <a:cubicBezTo>
                    <a:pt x="53" y="34"/>
                    <a:pt x="51" y="34"/>
                    <a:pt x="48" y="34"/>
                  </a:cubicBezTo>
                  <a:cubicBezTo>
                    <a:pt x="44" y="34"/>
                    <a:pt x="40" y="36"/>
                    <a:pt x="37" y="39"/>
                  </a:cubicBezTo>
                  <a:cubicBezTo>
                    <a:pt x="30" y="46"/>
                    <a:pt x="23" y="55"/>
                    <a:pt x="18" y="63"/>
                  </a:cubicBezTo>
                  <a:cubicBezTo>
                    <a:pt x="15" y="69"/>
                    <a:pt x="15" y="76"/>
                    <a:pt x="19" y="82"/>
                  </a:cubicBezTo>
                  <a:cubicBezTo>
                    <a:pt x="30" y="96"/>
                    <a:pt x="30" y="96"/>
                    <a:pt x="30" y="96"/>
                  </a:cubicBezTo>
                  <a:cubicBezTo>
                    <a:pt x="28" y="104"/>
                    <a:pt x="26" y="112"/>
                    <a:pt x="25" y="120"/>
                  </a:cubicBezTo>
                  <a:cubicBezTo>
                    <a:pt x="10" y="128"/>
                    <a:pt x="10" y="128"/>
                    <a:pt x="10" y="128"/>
                  </a:cubicBezTo>
                  <a:cubicBezTo>
                    <a:pt x="4" y="131"/>
                    <a:pt x="0" y="137"/>
                    <a:pt x="1" y="144"/>
                  </a:cubicBezTo>
                  <a:cubicBezTo>
                    <a:pt x="2" y="155"/>
                    <a:pt x="5" y="165"/>
                    <a:pt x="9" y="176"/>
                  </a:cubicBezTo>
                  <a:cubicBezTo>
                    <a:pt x="11" y="182"/>
                    <a:pt x="17" y="186"/>
                    <a:pt x="24" y="186"/>
                  </a:cubicBezTo>
                  <a:cubicBezTo>
                    <a:pt x="42" y="186"/>
                    <a:pt x="42" y="186"/>
                    <a:pt x="42" y="186"/>
                  </a:cubicBezTo>
                  <a:cubicBezTo>
                    <a:pt x="46" y="192"/>
                    <a:pt x="51" y="198"/>
                    <a:pt x="56" y="203"/>
                  </a:cubicBezTo>
                  <a:cubicBezTo>
                    <a:pt x="52" y="220"/>
                    <a:pt x="52" y="220"/>
                    <a:pt x="52" y="220"/>
                  </a:cubicBezTo>
                  <a:cubicBezTo>
                    <a:pt x="51" y="227"/>
                    <a:pt x="54" y="234"/>
                    <a:pt x="59" y="237"/>
                  </a:cubicBezTo>
                  <a:cubicBezTo>
                    <a:pt x="69" y="243"/>
                    <a:pt x="79" y="248"/>
                    <a:pt x="89" y="251"/>
                  </a:cubicBezTo>
                  <a:cubicBezTo>
                    <a:pt x="91" y="252"/>
                    <a:pt x="93" y="252"/>
                    <a:pt x="94" y="252"/>
                  </a:cubicBezTo>
                  <a:cubicBezTo>
                    <a:pt x="99" y="252"/>
                    <a:pt x="104" y="250"/>
                    <a:pt x="107" y="246"/>
                  </a:cubicBezTo>
                  <a:cubicBezTo>
                    <a:pt x="119" y="232"/>
                    <a:pt x="119" y="232"/>
                    <a:pt x="119" y="232"/>
                  </a:cubicBezTo>
                  <a:cubicBezTo>
                    <a:pt x="122" y="233"/>
                    <a:pt x="125" y="233"/>
                    <a:pt x="129" y="233"/>
                  </a:cubicBezTo>
                  <a:cubicBezTo>
                    <a:pt x="132" y="233"/>
                    <a:pt x="136" y="233"/>
                    <a:pt x="139" y="232"/>
                  </a:cubicBezTo>
                  <a:cubicBezTo>
                    <a:pt x="151" y="246"/>
                    <a:pt x="151" y="246"/>
                    <a:pt x="151" y="246"/>
                  </a:cubicBezTo>
                  <a:cubicBezTo>
                    <a:pt x="154" y="250"/>
                    <a:pt x="159" y="252"/>
                    <a:pt x="164" y="252"/>
                  </a:cubicBezTo>
                  <a:cubicBezTo>
                    <a:pt x="165" y="252"/>
                    <a:pt x="167" y="252"/>
                    <a:pt x="168" y="251"/>
                  </a:cubicBezTo>
                  <a:cubicBezTo>
                    <a:pt x="179" y="248"/>
                    <a:pt x="189" y="243"/>
                    <a:pt x="198" y="237"/>
                  </a:cubicBezTo>
                  <a:cubicBezTo>
                    <a:pt x="204" y="234"/>
                    <a:pt x="207" y="227"/>
                    <a:pt x="206" y="220"/>
                  </a:cubicBezTo>
                  <a:cubicBezTo>
                    <a:pt x="202" y="203"/>
                    <a:pt x="202" y="203"/>
                    <a:pt x="202" y="203"/>
                  </a:cubicBezTo>
                  <a:cubicBezTo>
                    <a:pt x="207" y="198"/>
                    <a:pt x="212" y="192"/>
                    <a:pt x="216" y="186"/>
                  </a:cubicBezTo>
                  <a:cubicBezTo>
                    <a:pt x="234" y="186"/>
                    <a:pt x="234" y="186"/>
                    <a:pt x="234" y="186"/>
                  </a:cubicBezTo>
                  <a:cubicBezTo>
                    <a:pt x="241" y="186"/>
                    <a:pt x="247" y="182"/>
                    <a:pt x="249" y="176"/>
                  </a:cubicBezTo>
                  <a:cubicBezTo>
                    <a:pt x="253" y="166"/>
                    <a:pt x="256" y="155"/>
                    <a:pt x="257" y="144"/>
                  </a:cubicBezTo>
                  <a:cubicBezTo>
                    <a:pt x="258" y="137"/>
                    <a:pt x="254" y="131"/>
                    <a:pt x="248" y="128"/>
                  </a:cubicBezTo>
                  <a:close/>
                  <a:moveTo>
                    <a:pt x="185" y="62"/>
                  </a:moveTo>
                  <a:cubicBezTo>
                    <a:pt x="210" y="50"/>
                    <a:pt x="210" y="50"/>
                    <a:pt x="210" y="50"/>
                  </a:cubicBezTo>
                  <a:cubicBezTo>
                    <a:pt x="216" y="57"/>
                    <a:pt x="221" y="64"/>
                    <a:pt x="226" y="72"/>
                  </a:cubicBezTo>
                  <a:cubicBezTo>
                    <a:pt x="216" y="84"/>
                    <a:pt x="216" y="84"/>
                    <a:pt x="216" y="84"/>
                  </a:cubicBezTo>
                  <a:cubicBezTo>
                    <a:pt x="215" y="82"/>
                    <a:pt x="214" y="80"/>
                    <a:pt x="213" y="78"/>
                  </a:cubicBezTo>
                  <a:cubicBezTo>
                    <a:pt x="212" y="76"/>
                    <a:pt x="208" y="75"/>
                    <a:pt x="206" y="76"/>
                  </a:cubicBezTo>
                  <a:cubicBezTo>
                    <a:pt x="203" y="78"/>
                    <a:pt x="202" y="81"/>
                    <a:pt x="204" y="84"/>
                  </a:cubicBezTo>
                  <a:cubicBezTo>
                    <a:pt x="210" y="95"/>
                    <a:pt x="214" y="106"/>
                    <a:pt x="216" y="119"/>
                  </a:cubicBezTo>
                  <a:cubicBezTo>
                    <a:pt x="221" y="167"/>
                    <a:pt x="187" y="210"/>
                    <a:pt x="139" y="216"/>
                  </a:cubicBezTo>
                  <a:cubicBezTo>
                    <a:pt x="116" y="218"/>
                    <a:pt x="93" y="212"/>
                    <a:pt x="75" y="197"/>
                  </a:cubicBezTo>
                  <a:cubicBezTo>
                    <a:pt x="56" y="183"/>
                    <a:pt x="45" y="162"/>
                    <a:pt x="42" y="139"/>
                  </a:cubicBezTo>
                  <a:cubicBezTo>
                    <a:pt x="40" y="115"/>
                    <a:pt x="46" y="93"/>
                    <a:pt x="61" y="74"/>
                  </a:cubicBezTo>
                  <a:cubicBezTo>
                    <a:pt x="65" y="69"/>
                    <a:pt x="70" y="64"/>
                    <a:pt x="76" y="60"/>
                  </a:cubicBezTo>
                  <a:cubicBezTo>
                    <a:pt x="76" y="59"/>
                    <a:pt x="76" y="59"/>
                    <a:pt x="76" y="59"/>
                  </a:cubicBezTo>
                  <a:cubicBezTo>
                    <a:pt x="77" y="59"/>
                    <a:pt x="77" y="58"/>
                    <a:pt x="78" y="58"/>
                  </a:cubicBezTo>
                  <a:cubicBezTo>
                    <a:pt x="87" y="51"/>
                    <a:pt x="98" y="47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cubicBezTo>
                    <a:pt x="112" y="43"/>
                    <a:pt x="116" y="42"/>
                    <a:pt x="119" y="42"/>
                  </a:cubicBezTo>
                  <a:cubicBezTo>
                    <a:pt x="129" y="41"/>
                    <a:pt x="139" y="42"/>
                    <a:pt x="149" y="44"/>
                  </a:cubicBezTo>
                  <a:cubicBezTo>
                    <a:pt x="149" y="44"/>
                    <a:pt x="149" y="44"/>
                    <a:pt x="149" y="44"/>
                  </a:cubicBezTo>
                  <a:cubicBezTo>
                    <a:pt x="162" y="47"/>
                    <a:pt x="174" y="53"/>
                    <a:pt x="185" y="62"/>
                  </a:cubicBezTo>
                  <a:close/>
                  <a:moveTo>
                    <a:pt x="116" y="17"/>
                  </a:moveTo>
                  <a:cubicBezTo>
                    <a:pt x="120" y="16"/>
                    <a:pt x="124" y="16"/>
                    <a:pt x="129" y="16"/>
                  </a:cubicBezTo>
                  <a:cubicBezTo>
                    <a:pt x="133" y="16"/>
                    <a:pt x="138" y="16"/>
                    <a:pt x="142" y="17"/>
                  </a:cubicBezTo>
                  <a:cubicBezTo>
                    <a:pt x="146" y="32"/>
                    <a:pt x="146" y="32"/>
                    <a:pt x="146" y="32"/>
                  </a:cubicBezTo>
                  <a:cubicBezTo>
                    <a:pt x="137" y="31"/>
                    <a:pt x="127" y="30"/>
                    <a:pt x="118" y="31"/>
                  </a:cubicBezTo>
                  <a:cubicBezTo>
                    <a:pt x="116" y="32"/>
                    <a:pt x="114" y="32"/>
                    <a:pt x="112" y="32"/>
                  </a:cubicBezTo>
                  <a:lnTo>
                    <a:pt x="116" y="17"/>
                  </a:lnTo>
                  <a:close/>
                  <a:moveTo>
                    <a:pt x="48" y="50"/>
                  </a:moveTo>
                  <a:cubicBezTo>
                    <a:pt x="63" y="57"/>
                    <a:pt x="63" y="57"/>
                    <a:pt x="63" y="57"/>
                  </a:cubicBezTo>
                  <a:cubicBezTo>
                    <a:pt x="59" y="60"/>
                    <a:pt x="55" y="64"/>
                    <a:pt x="52" y="68"/>
                  </a:cubicBezTo>
                  <a:cubicBezTo>
                    <a:pt x="48" y="73"/>
                    <a:pt x="45" y="78"/>
                    <a:pt x="42" y="84"/>
                  </a:cubicBezTo>
                  <a:cubicBezTo>
                    <a:pt x="32" y="72"/>
                    <a:pt x="32" y="72"/>
                    <a:pt x="32" y="72"/>
                  </a:cubicBezTo>
                  <a:cubicBezTo>
                    <a:pt x="36" y="64"/>
                    <a:pt x="42" y="57"/>
                    <a:pt x="48" y="50"/>
                  </a:cubicBezTo>
                  <a:close/>
                  <a:moveTo>
                    <a:pt x="17" y="142"/>
                  </a:moveTo>
                  <a:cubicBezTo>
                    <a:pt x="31" y="135"/>
                    <a:pt x="31" y="135"/>
                    <a:pt x="31" y="135"/>
                  </a:cubicBezTo>
                  <a:cubicBezTo>
                    <a:pt x="31" y="137"/>
                    <a:pt x="31" y="138"/>
                    <a:pt x="32" y="140"/>
                  </a:cubicBezTo>
                  <a:cubicBezTo>
                    <a:pt x="33" y="150"/>
                    <a:pt x="36" y="161"/>
                    <a:pt x="40" y="170"/>
                  </a:cubicBezTo>
                  <a:cubicBezTo>
                    <a:pt x="24" y="170"/>
                    <a:pt x="24" y="170"/>
                    <a:pt x="24" y="170"/>
                  </a:cubicBezTo>
                  <a:cubicBezTo>
                    <a:pt x="21" y="161"/>
                    <a:pt x="18" y="152"/>
                    <a:pt x="17" y="142"/>
                  </a:cubicBezTo>
                  <a:close/>
                  <a:moveTo>
                    <a:pt x="68" y="224"/>
                  </a:moveTo>
                  <a:cubicBezTo>
                    <a:pt x="71" y="208"/>
                    <a:pt x="71" y="208"/>
                    <a:pt x="71" y="208"/>
                  </a:cubicBezTo>
                  <a:cubicBezTo>
                    <a:pt x="82" y="216"/>
                    <a:pt x="93" y="221"/>
                    <a:pt x="105" y="224"/>
                  </a:cubicBezTo>
                  <a:cubicBezTo>
                    <a:pt x="94" y="236"/>
                    <a:pt x="94" y="236"/>
                    <a:pt x="94" y="236"/>
                  </a:cubicBezTo>
                  <a:cubicBezTo>
                    <a:pt x="85" y="233"/>
                    <a:pt x="76" y="229"/>
                    <a:pt x="68" y="224"/>
                  </a:cubicBezTo>
                  <a:close/>
                  <a:moveTo>
                    <a:pt x="164" y="236"/>
                  </a:moveTo>
                  <a:cubicBezTo>
                    <a:pt x="153" y="224"/>
                    <a:pt x="153" y="224"/>
                    <a:pt x="153" y="224"/>
                  </a:cubicBezTo>
                  <a:cubicBezTo>
                    <a:pt x="166" y="221"/>
                    <a:pt x="177" y="215"/>
                    <a:pt x="186" y="208"/>
                  </a:cubicBezTo>
                  <a:cubicBezTo>
                    <a:pt x="190" y="224"/>
                    <a:pt x="190" y="224"/>
                    <a:pt x="190" y="224"/>
                  </a:cubicBezTo>
                  <a:cubicBezTo>
                    <a:pt x="182" y="229"/>
                    <a:pt x="173" y="233"/>
                    <a:pt x="164" y="236"/>
                  </a:cubicBezTo>
                  <a:close/>
                  <a:moveTo>
                    <a:pt x="234" y="170"/>
                  </a:moveTo>
                  <a:cubicBezTo>
                    <a:pt x="218" y="170"/>
                    <a:pt x="218" y="170"/>
                    <a:pt x="218" y="170"/>
                  </a:cubicBezTo>
                  <a:cubicBezTo>
                    <a:pt x="223" y="159"/>
                    <a:pt x="226" y="148"/>
                    <a:pt x="227" y="135"/>
                  </a:cubicBezTo>
                  <a:cubicBezTo>
                    <a:pt x="241" y="142"/>
                    <a:pt x="241" y="142"/>
                    <a:pt x="241" y="142"/>
                  </a:cubicBezTo>
                  <a:cubicBezTo>
                    <a:pt x="240" y="152"/>
                    <a:pt x="237" y="161"/>
                    <a:pt x="234" y="17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>
                <a:latin typeface="+mj-lt"/>
              </a:endParaRPr>
            </a:p>
          </p:txBody>
        </p:sp>
        <p:sp>
          <p:nvSpPr>
            <p:cNvPr id="19" name="Freeform 7"/>
            <p:cNvSpPr>
              <a:spLocks/>
            </p:cNvSpPr>
            <p:nvPr/>
          </p:nvSpPr>
          <p:spPr bwMode="auto">
            <a:xfrm>
              <a:off x="3659" y="1986"/>
              <a:ext cx="247" cy="293"/>
            </a:xfrm>
            <a:custGeom>
              <a:avLst/>
              <a:gdLst>
                <a:gd name="T0" fmla="*/ 0 w 103"/>
                <a:gd name="T1" fmla="*/ 75 h 123"/>
                <a:gd name="T2" fmla="*/ 16 w 103"/>
                <a:gd name="T3" fmla="*/ 121 h 123"/>
                <a:gd name="T4" fmla="*/ 21 w 103"/>
                <a:gd name="T5" fmla="*/ 123 h 123"/>
                <a:gd name="T6" fmla="*/ 24 w 103"/>
                <a:gd name="T7" fmla="*/ 122 h 123"/>
                <a:gd name="T8" fmla="*/ 25 w 103"/>
                <a:gd name="T9" fmla="*/ 115 h 123"/>
                <a:gd name="T10" fmla="*/ 11 w 103"/>
                <a:gd name="T11" fmla="*/ 75 h 123"/>
                <a:gd name="T12" fmla="*/ 75 w 103"/>
                <a:gd name="T13" fmla="*/ 11 h 123"/>
                <a:gd name="T14" fmla="*/ 95 w 103"/>
                <a:gd name="T15" fmla="*/ 14 h 123"/>
                <a:gd name="T16" fmla="*/ 102 w 103"/>
                <a:gd name="T17" fmla="*/ 11 h 123"/>
                <a:gd name="T18" fmla="*/ 98 w 103"/>
                <a:gd name="T19" fmla="*/ 4 h 123"/>
                <a:gd name="T20" fmla="*/ 75 w 103"/>
                <a:gd name="T21" fmla="*/ 0 h 123"/>
                <a:gd name="T22" fmla="*/ 0 w 103"/>
                <a:gd name="T23" fmla="*/ 75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3" h="123">
                  <a:moveTo>
                    <a:pt x="0" y="75"/>
                  </a:moveTo>
                  <a:cubicBezTo>
                    <a:pt x="0" y="92"/>
                    <a:pt x="6" y="108"/>
                    <a:pt x="16" y="121"/>
                  </a:cubicBezTo>
                  <a:cubicBezTo>
                    <a:pt x="18" y="123"/>
                    <a:pt x="19" y="123"/>
                    <a:pt x="21" y="123"/>
                  </a:cubicBezTo>
                  <a:cubicBezTo>
                    <a:pt x="22" y="123"/>
                    <a:pt x="23" y="123"/>
                    <a:pt x="24" y="122"/>
                  </a:cubicBezTo>
                  <a:cubicBezTo>
                    <a:pt x="26" y="120"/>
                    <a:pt x="27" y="117"/>
                    <a:pt x="25" y="115"/>
                  </a:cubicBezTo>
                  <a:cubicBezTo>
                    <a:pt x="16" y="103"/>
                    <a:pt x="11" y="89"/>
                    <a:pt x="11" y="75"/>
                  </a:cubicBezTo>
                  <a:cubicBezTo>
                    <a:pt x="11" y="40"/>
                    <a:pt x="40" y="11"/>
                    <a:pt x="75" y="11"/>
                  </a:cubicBezTo>
                  <a:cubicBezTo>
                    <a:pt x="82" y="11"/>
                    <a:pt x="89" y="12"/>
                    <a:pt x="95" y="14"/>
                  </a:cubicBezTo>
                  <a:cubicBezTo>
                    <a:pt x="98" y="15"/>
                    <a:pt x="101" y="13"/>
                    <a:pt x="102" y="11"/>
                  </a:cubicBezTo>
                  <a:cubicBezTo>
                    <a:pt x="103" y="8"/>
                    <a:pt x="101" y="5"/>
                    <a:pt x="98" y="4"/>
                  </a:cubicBezTo>
                  <a:cubicBezTo>
                    <a:pt x="91" y="1"/>
                    <a:pt x="83" y="0"/>
                    <a:pt x="75" y="0"/>
                  </a:cubicBezTo>
                  <a:cubicBezTo>
                    <a:pt x="34" y="0"/>
                    <a:pt x="0" y="34"/>
                    <a:pt x="0" y="7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>
                <a:latin typeface="+mj-lt"/>
              </a:endParaRPr>
            </a:p>
          </p:txBody>
        </p:sp>
        <p:sp>
          <p:nvSpPr>
            <p:cNvPr id="20" name="Freeform 8"/>
            <p:cNvSpPr>
              <a:spLocks/>
            </p:cNvSpPr>
            <p:nvPr/>
          </p:nvSpPr>
          <p:spPr bwMode="auto">
            <a:xfrm>
              <a:off x="3748" y="2040"/>
              <a:ext cx="270" cy="304"/>
            </a:xfrm>
            <a:custGeom>
              <a:avLst/>
              <a:gdLst>
                <a:gd name="T0" fmla="*/ 102 w 113"/>
                <a:gd name="T1" fmla="*/ 52 h 127"/>
                <a:gd name="T2" fmla="*/ 38 w 113"/>
                <a:gd name="T3" fmla="*/ 116 h 127"/>
                <a:gd name="T4" fmla="*/ 9 w 113"/>
                <a:gd name="T5" fmla="*/ 109 h 127"/>
                <a:gd name="T6" fmla="*/ 2 w 113"/>
                <a:gd name="T7" fmla="*/ 111 h 127"/>
                <a:gd name="T8" fmla="*/ 4 w 113"/>
                <a:gd name="T9" fmla="*/ 118 h 127"/>
                <a:gd name="T10" fmla="*/ 38 w 113"/>
                <a:gd name="T11" fmla="*/ 127 h 127"/>
                <a:gd name="T12" fmla="*/ 113 w 113"/>
                <a:gd name="T13" fmla="*/ 52 h 127"/>
                <a:gd name="T14" fmla="*/ 94 w 113"/>
                <a:gd name="T15" fmla="*/ 2 h 127"/>
                <a:gd name="T16" fmla="*/ 87 w 113"/>
                <a:gd name="T17" fmla="*/ 2 h 127"/>
                <a:gd name="T18" fmla="*/ 86 w 113"/>
                <a:gd name="T19" fmla="*/ 10 h 127"/>
                <a:gd name="T20" fmla="*/ 102 w 113"/>
                <a:gd name="T21" fmla="*/ 52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3" h="127">
                  <a:moveTo>
                    <a:pt x="102" y="52"/>
                  </a:moveTo>
                  <a:cubicBezTo>
                    <a:pt x="102" y="87"/>
                    <a:pt x="73" y="116"/>
                    <a:pt x="38" y="116"/>
                  </a:cubicBezTo>
                  <a:cubicBezTo>
                    <a:pt x="28" y="116"/>
                    <a:pt x="18" y="113"/>
                    <a:pt x="9" y="109"/>
                  </a:cubicBezTo>
                  <a:cubicBezTo>
                    <a:pt x="6" y="108"/>
                    <a:pt x="3" y="109"/>
                    <a:pt x="2" y="111"/>
                  </a:cubicBezTo>
                  <a:cubicBezTo>
                    <a:pt x="0" y="114"/>
                    <a:pt x="1" y="117"/>
                    <a:pt x="4" y="118"/>
                  </a:cubicBezTo>
                  <a:cubicBezTo>
                    <a:pt x="15" y="124"/>
                    <a:pt x="26" y="127"/>
                    <a:pt x="38" y="127"/>
                  </a:cubicBezTo>
                  <a:cubicBezTo>
                    <a:pt x="79" y="127"/>
                    <a:pt x="113" y="93"/>
                    <a:pt x="113" y="52"/>
                  </a:cubicBezTo>
                  <a:cubicBezTo>
                    <a:pt x="113" y="34"/>
                    <a:pt x="106" y="16"/>
                    <a:pt x="94" y="2"/>
                  </a:cubicBezTo>
                  <a:cubicBezTo>
                    <a:pt x="92" y="0"/>
                    <a:pt x="89" y="0"/>
                    <a:pt x="87" y="2"/>
                  </a:cubicBezTo>
                  <a:cubicBezTo>
                    <a:pt x="84" y="4"/>
                    <a:pt x="84" y="7"/>
                    <a:pt x="86" y="10"/>
                  </a:cubicBezTo>
                  <a:cubicBezTo>
                    <a:pt x="96" y="21"/>
                    <a:pt x="102" y="36"/>
                    <a:pt x="102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>
                <a:latin typeface="+mj-lt"/>
              </a:endParaRPr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7100812" y="4051806"/>
            <a:ext cx="14847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 smtClean="0">
                <a:latin typeface="Century Gothic" panose="020B0502020202020204" pitchFamily="34" charset="0"/>
              </a:rPr>
              <a:t>SQLAzureBolt</a:t>
            </a:r>
            <a:endParaRPr lang="en-US" sz="1600" dirty="0" smtClean="0">
              <a:latin typeface="Century Gothic" panose="020B0502020202020204" pitchFamily="34" charset="0"/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3417" y="1799397"/>
            <a:ext cx="457244" cy="457244"/>
          </a:xfrm>
          <a:prstGeom prst="rect">
            <a:avLst/>
          </a:prstGeom>
        </p:spPr>
      </p:pic>
      <p:sp>
        <p:nvSpPr>
          <p:cNvPr id="23" name="Right Arrow 22"/>
          <p:cNvSpPr/>
          <p:nvPr/>
        </p:nvSpPr>
        <p:spPr>
          <a:xfrm>
            <a:off x="4548153" y="3314142"/>
            <a:ext cx="652762" cy="259556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Arrow 23"/>
          <p:cNvSpPr/>
          <p:nvPr/>
        </p:nvSpPr>
        <p:spPr>
          <a:xfrm>
            <a:off x="6562109" y="3339451"/>
            <a:ext cx="652762" cy="259556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/>
          <p:cNvSpPr/>
          <p:nvPr/>
        </p:nvSpPr>
        <p:spPr>
          <a:xfrm rot="2849584">
            <a:off x="6976691" y="2540826"/>
            <a:ext cx="652762" cy="259556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77396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ext Placeholder 1"/>
          <p:cNvSpPr>
            <a:spLocks noGrp="1"/>
          </p:cNvSpPr>
          <p:nvPr>
            <p:ph type="body" orient="vert" idx="1"/>
          </p:nvPr>
        </p:nvSpPr>
        <p:spPr>
          <a:xfrm>
            <a:off x="990599" y="1625600"/>
            <a:ext cx="10535653" cy="4568825"/>
          </a:xfrm>
          <a:solidFill>
            <a:schemeClr val="bg1"/>
          </a:solidFill>
        </p:spPr>
        <p:txBody>
          <a:bodyPr/>
          <a:lstStyle/>
          <a:p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JavaComponentConstructor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constructor =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JavaComponentConstructor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.CreateFromClojureExpr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.Format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@"(</a:t>
            </a:r>
            <a:r>
              <a:rPr lang="en-US" dirty="0" err="1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com.microsoft.eventhubs.spout.EventHubSpout</a:t>
            </a:r>
            <a:r>
              <a:rPr lang="en-US" dirty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 (</a:t>
            </a:r>
            <a:r>
              <a:rPr lang="en-US" dirty="0" err="1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com.microsoft.eventhubs.spout.EventHubSpoutConfig</a:t>
            </a:r>
            <a:r>
              <a:rPr lang="en-US" dirty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 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+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dirty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@"""{0}"" ""{1}"" ""{2}"" ""{3}"" {4} ""{5}""))"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eventHubPolicyName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eventHubPolicyKey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eventHubNamespace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eventHubName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partitionCount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));</a:t>
            </a:r>
          </a:p>
          <a:p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topologyBuilder.SetJavaSpout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EventHubSpout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constructor,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partitionCount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Info Support | Solid Innovator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A08D6-9DFB-4C35-B45B-631EDE7BFD1B}" type="slidenum">
              <a:rPr lang="nl-NL" smtClean="0"/>
              <a:t>23</a:t>
            </a:fld>
            <a:endParaRPr lang="nl-NL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Hybrid topology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nl-NL" dirty="0"/>
              <a:t>Storm on </a:t>
            </a:r>
            <a:r>
              <a:rPr lang="nl-NL" dirty="0" smtClean="0"/>
              <a:t>HDInsight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84805458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ext Placeholder 1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16 Spouts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256 Table Storage Bolts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2 </a:t>
            </a:r>
            <a:r>
              <a:rPr lang="en-US" sz="2000" dirty="0" err="1" smtClean="0"/>
              <a:t>SQLBolts</a:t>
            </a:r>
            <a:r>
              <a:rPr lang="en-US" sz="2000" dirty="0" smtClean="0"/>
              <a:t> (S3 instance)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10 million per hour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Info Support | Solid Innovator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A08D6-9DFB-4C35-B45B-631EDE7BFD1B}" type="slidenum">
              <a:rPr lang="nl-NL" smtClean="0"/>
              <a:t>24</a:t>
            </a:fld>
            <a:endParaRPr lang="nl-NL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Performance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nl-NL" dirty="0"/>
              <a:t>Storm on </a:t>
            </a:r>
            <a:r>
              <a:rPr lang="nl-NL" dirty="0" smtClean="0"/>
              <a:t>HDInsight</a:t>
            </a:r>
            <a:endParaRPr lang="nl-NL" dirty="0"/>
          </a:p>
        </p:txBody>
      </p:sp>
      <p:pic>
        <p:nvPicPr>
          <p:cNvPr id="4098" name="Picture 2" descr="http://blog.bennymichielsen.be/wp-content/uploads/2015/06/Capturebolt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8005" y="2159723"/>
            <a:ext cx="7658100" cy="742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649808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ext Placeholder 1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Info Support | Solid Innovator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A08D6-9DFB-4C35-B45B-631EDE7BFD1B}" type="slidenum">
              <a:rPr lang="nl-NL" smtClean="0"/>
              <a:t>25</a:t>
            </a:fld>
            <a:endParaRPr lang="nl-NL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Attempt #2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nl-NL" dirty="0"/>
              <a:t>Storm on </a:t>
            </a:r>
            <a:r>
              <a:rPr lang="nl-NL" dirty="0" smtClean="0"/>
              <a:t>HDInsight</a:t>
            </a:r>
            <a:endParaRPr lang="nl-NL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8601" y="2950881"/>
            <a:ext cx="780290" cy="780290"/>
          </a:xfrm>
          <a:prstGeom prst="rect">
            <a:avLst/>
          </a:prstGeom>
        </p:spPr>
      </p:pic>
      <p:grpSp>
        <p:nvGrpSpPr>
          <p:cNvPr id="9" name="Group 4"/>
          <p:cNvGrpSpPr>
            <a:grpSpLocks noChangeAspect="1"/>
          </p:cNvGrpSpPr>
          <p:nvPr/>
        </p:nvGrpSpPr>
        <p:grpSpPr bwMode="auto">
          <a:xfrm rot="5400000">
            <a:off x="6082754" y="2972980"/>
            <a:ext cx="776478" cy="763840"/>
            <a:chOff x="3530" y="1857"/>
            <a:chExt cx="617" cy="602"/>
          </a:xfrm>
          <a:solidFill>
            <a:srgbClr val="006DD6"/>
          </a:solidFill>
        </p:grpSpPr>
        <p:sp>
          <p:nvSpPr>
            <p:cNvPr id="10" name="Freeform 5"/>
            <p:cNvSpPr>
              <a:spLocks noEditPoints="1"/>
            </p:cNvSpPr>
            <p:nvPr/>
          </p:nvSpPr>
          <p:spPr bwMode="auto">
            <a:xfrm>
              <a:off x="3717" y="2040"/>
              <a:ext cx="244" cy="247"/>
            </a:xfrm>
            <a:custGeom>
              <a:avLst/>
              <a:gdLst>
                <a:gd name="T0" fmla="*/ 0 w 102"/>
                <a:gd name="T1" fmla="*/ 52 h 103"/>
                <a:gd name="T2" fmla="*/ 51 w 102"/>
                <a:gd name="T3" fmla="*/ 103 h 103"/>
                <a:gd name="T4" fmla="*/ 102 w 102"/>
                <a:gd name="T5" fmla="*/ 52 h 103"/>
                <a:gd name="T6" fmla="*/ 51 w 102"/>
                <a:gd name="T7" fmla="*/ 0 h 103"/>
                <a:gd name="T8" fmla="*/ 0 w 102"/>
                <a:gd name="T9" fmla="*/ 52 h 103"/>
                <a:gd name="T10" fmla="*/ 86 w 102"/>
                <a:gd name="T11" fmla="*/ 52 h 103"/>
                <a:gd name="T12" fmla="*/ 51 w 102"/>
                <a:gd name="T13" fmla="*/ 87 h 103"/>
                <a:gd name="T14" fmla="*/ 16 w 102"/>
                <a:gd name="T15" fmla="*/ 52 h 103"/>
                <a:gd name="T16" fmla="*/ 51 w 102"/>
                <a:gd name="T17" fmla="*/ 17 h 103"/>
                <a:gd name="T18" fmla="*/ 86 w 102"/>
                <a:gd name="T19" fmla="*/ 52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2" h="103">
                  <a:moveTo>
                    <a:pt x="0" y="52"/>
                  </a:moveTo>
                  <a:cubicBezTo>
                    <a:pt x="0" y="80"/>
                    <a:pt x="23" y="103"/>
                    <a:pt x="51" y="103"/>
                  </a:cubicBezTo>
                  <a:cubicBezTo>
                    <a:pt x="79" y="103"/>
                    <a:pt x="102" y="80"/>
                    <a:pt x="102" y="52"/>
                  </a:cubicBezTo>
                  <a:cubicBezTo>
                    <a:pt x="102" y="23"/>
                    <a:pt x="79" y="0"/>
                    <a:pt x="51" y="0"/>
                  </a:cubicBezTo>
                  <a:cubicBezTo>
                    <a:pt x="23" y="0"/>
                    <a:pt x="0" y="23"/>
                    <a:pt x="0" y="52"/>
                  </a:cubicBezTo>
                  <a:close/>
                  <a:moveTo>
                    <a:pt x="86" y="52"/>
                  </a:moveTo>
                  <a:cubicBezTo>
                    <a:pt x="86" y="71"/>
                    <a:pt x="70" y="87"/>
                    <a:pt x="51" y="87"/>
                  </a:cubicBezTo>
                  <a:cubicBezTo>
                    <a:pt x="31" y="87"/>
                    <a:pt x="16" y="71"/>
                    <a:pt x="16" y="52"/>
                  </a:cubicBezTo>
                  <a:cubicBezTo>
                    <a:pt x="16" y="32"/>
                    <a:pt x="31" y="17"/>
                    <a:pt x="51" y="17"/>
                  </a:cubicBezTo>
                  <a:cubicBezTo>
                    <a:pt x="70" y="17"/>
                    <a:pt x="86" y="32"/>
                    <a:pt x="86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>
                <a:latin typeface="+mj-lt"/>
              </a:endParaRPr>
            </a:p>
          </p:txBody>
        </p:sp>
        <p:sp>
          <p:nvSpPr>
            <p:cNvPr id="11" name="Freeform 6"/>
            <p:cNvSpPr>
              <a:spLocks noEditPoints="1"/>
            </p:cNvSpPr>
            <p:nvPr/>
          </p:nvSpPr>
          <p:spPr bwMode="auto">
            <a:xfrm>
              <a:off x="3530" y="1857"/>
              <a:ext cx="617" cy="602"/>
            </a:xfrm>
            <a:custGeom>
              <a:avLst/>
              <a:gdLst>
                <a:gd name="T0" fmla="*/ 233 w 258"/>
                <a:gd name="T1" fmla="*/ 120 h 252"/>
                <a:gd name="T2" fmla="*/ 239 w 258"/>
                <a:gd name="T3" fmla="*/ 82 h 252"/>
                <a:gd name="T4" fmla="*/ 221 w 258"/>
                <a:gd name="T5" fmla="*/ 39 h 252"/>
                <a:gd name="T6" fmla="*/ 203 w 258"/>
                <a:gd name="T7" fmla="*/ 35 h 252"/>
                <a:gd name="T8" fmla="*/ 162 w 258"/>
                <a:gd name="T9" fmla="*/ 31 h 252"/>
                <a:gd name="T10" fmla="*/ 144 w 258"/>
                <a:gd name="T11" fmla="*/ 1 h 252"/>
                <a:gd name="T12" fmla="*/ 114 w 258"/>
                <a:gd name="T13" fmla="*/ 1 h 252"/>
                <a:gd name="T14" fmla="*/ 96 w 258"/>
                <a:gd name="T15" fmla="*/ 31 h 252"/>
                <a:gd name="T16" fmla="*/ 55 w 258"/>
                <a:gd name="T17" fmla="*/ 35 h 252"/>
                <a:gd name="T18" fmla="*/ 37 w 258"/>
                <a:gd name="T19" fmla="*/ 39 h 252"/>
                <a:gd name="T20" fmla="*/ 19 w 258"/>
                <a:gd name="T21" fmla="*/ 82 h 252"/>
                <a:gd name="T22" fmla="*/ 25 w 258"/>
                <a:gd name="T23" fmla="*/ 120 h 252"/>
                <a:gd name="T24" fmla="*/ 1 w 258"/>
                <a:gd name="T25" fmla="*/ 144 h 252"/>
                <a:gd name="T26" fmla="*/ 24 w 258"/>
                <a:gd name="T27" fmla="*/ 186 h 252"/>
                <a:gd name="T28" fmla="*/ 56 w 258"/>
                <a:gd name="T29" fmla="*/ 203 h 252"/>
                <a:gd name="T30" fmla="*/ 59 w 258"/>
                <a:gd name="T31" fmla="*/ 237 h 252"/>
                <a:gd name="T32" fmla="*/ 94 w 258"/>
                <a:gd name="T33" fmla="*/ 252 h 252"/>
                <a:gd name="T34" fmla="*/ 119 w 258"/>
                <a:gd name="T35" fmla="*/ 232 h 252"/>
                <a:gd name="T36" fmla="*/ 139 w 258"/>
                <a:gd name="T37" fmla="*/ 232 h 252"/>
                <a:gd name="T38" fmla="*/ 164 w 258"/>
                <a:gd name="T39" fmla="*/ 252 h 252"/>
                <a:gd name="T40" fmla="*/ 198 w 258"/>
                <a:gd name="T41" fmla="*/ 237 h 252"/>
                <a:gd name="T42" fmla="*/ 202 w 258"/>
                <a:gd name="T43" fmla="*/ 203 h 252"/>
                <a:gd name="T44" fmla="*/ 234 w 258"/>
                <a:gd name="T45" fmla="*/ 186 h 252"/>
                <a:gd name="T46" fmla="*/ 257 w 258"/>
                <a:gd name="T47" fmla="*/ 144 h 252"/>
                <a:gd name="T48" fmla="*/ 185 w 258"/>
                <a:gd name="T49" fmla="*/ 62 h 252"/>
                <a:gd name="T50" fmla="*/ 226 w 258"/>
                <a:gd name="T51" fmla="*/ 72 h 252"/>
                <a:gd name="T52" fmla="*/ 213 w 258"/>
                <a:gd name="T53" fmla="*/ 78 h 252"/>
                <a:gd name="T54" fmla="*/ 204 w 258"/>
                <a:gd name="T55" fmla="*/ 84 h 252"/>
                <a:gd name="T56" fmla="*/ 139 w 258"/>
                <a:gd name="T57" fmla="*/ 216 h 252"/>
                <a:gd name="T58" fmla="*/ 42 w 258"/>
                <a:gd name="T59" fmla="*/ 139 h 252"/>
                <a:gd name="T60" fmla="*/ 76 w 258"/>
                <a:gd name="T61" fmla="*/ 60 h 252"/>
                <a:gd name="T62" fmla="*/ 78 w 258"/>
                <a:gd name="T63" fmla="*/ 58 h 252"/>
                <a:gd name="T64" fmla="*/ 109 w 258"/>
                <a:gd name="T65" fmla="*/ 44 h 252"/>
                <a:gd name="T66" fmla="*/ 149 w 258"/>
                <a:gd name="T67" fmla="*/ 44 h 252"/>
                <a:gd name="T68" fmla="*/ 185 w 258"/>
                <a:gd name="T69" fmla="*/ 62 h 252"/>
                <a:gd name="T70" fmla="*/ 129 w 258"/>
                <a:gd name="T71" fmla="*/ 16 h 252"/>
                <a:gd name="T72" fmla="*/ 146 w 258"/>
                <a:gd name="T73" fmla="*/ 32 h 252"/>
                <a:gd name="T74" fmla="*/ 112 w 258"/>
                <a:gd name="T75" fmla="*/ 32 h 252"/>
                <a:gd name="T76" fmla="*/ 48 w 258"/>
                <a:gd name="T77" fmla="*/ 50 h 252"/>
                <a:gd name="T78" fmla="*/ 52 w 258"/>
                <a:gd name="T79" fmla="*/ 68 h 252"/>
                <a:gd name="T80" fmla="*/ 32 w 258"/>
                <a:gd name="T81" fmla="*/ 72 h 252"/>
                <a:gd name="T82" fmla="*/ 17 w 258"/>
                <a:gd name="T83" fmla="*/ 142 h 252"/>
                <a:gd name="T84" fmla="*/ 32 w 258"/>
                <a:gd name="T85" fmla="*/ 140 h 252"/>
                <a:gd name="T86" fmla="*/ 24 w 258"/>
                <a:gd name="T87" fmla="*/ 170 h 252"/>
                <a:gd name="T88" fmla="*/ 68 w 258"/>
                <a:gd name="T89" fmla="*/ 224 h 252"/>
                <a:gd name="T90" fmla="*/ 105 w 258"/>
                <a:gd name="T91" fmla="*/ 224 h 252"/>
                <a:gd name="T92" fmla="*/ 68 w 258"/>
                <a:gd name="T93" fmla="*/ 224 h 252"/>
                <a:gd name="T94" fmla="*/ 153 w 258"/>
                <a:gd name="T95" fmla="*/ 224 h 252"/>
                <a:gd name="T96" fmla="*/ 190 w 258"/>
                <a:gd name="T97" fmla="*/ 224 h 252"/>
                <a:gd name="T98" fmla="*/ 234 w 258"/>
                <a:gd name="T99" fmla="*/ 170 h 252"/>
                <a:gd name="T100" fmla="*/ 227 w 258"/>
                <a:gd name="T101" fmla="*/ 135 h 252"/>
                <a:gd name="T102" fmla="*/ 234 w 258"/>
                <a:gd name="T103" fmla="*/ 170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8" h="252">
                  <a:moveTo>
                    <a:pt x="248" y="128"/>
                  </a:moveTo>
                  <a:cubicBezTo>
                    <a:pt x="233" y="120"/>
                    <a:pt x="233" y="120"/>
                    <a:pt x="233" y="120"/>
                  </a:cubicBezTo>
                  <a:cubicBezTo>
                    <a:pt x="232" y="112"/>
                    <a:pt x="230" y="104"/>
                    <a:pt x="228" y="96"/>
                  </a:cubicBezTo>
                  <a:cubicBezTo>
                    <a:pt x="239" y="82"/>
                    <a:pt x="239" y="82"/>
                    <a:pt x="239" y="82"/>
                  </a:cubicBezTo>
                  <a:cubicBezTo>
                    <a:pt x="243" y="76"/>
                    <a:pt x="243" y="69"/>
                    <a:pt x="240" y="63"/>
                  </a:cubicBezTo>
                  <a:cubicBezTo>
                    <a:pt x="235" y="55"/>
                    <a:pt x="228" y="46"/>
                    <a:pt x="221" y="39"/>
                  </a:cubicBezTo>
                  <a:cubicBezTo>
                    <a:pt x="218" y="36"/>
                    <a:pt x="214" y="34"/>
                    <a:pt x="210" y="34"/>
                  </a:cubicBezTo>
                  <a:cubicBezTo>
                    <a:pt x="207" y="34"/>
                    <a:pt x="205" y="34"/>
                    <a:pt x="203" y="35"/>
                  </a:cubicBezTo>
                  <a:cubicBezTo>
                    <a:pt x="187" y="43"/>
                    <a:pt x="187" y="43"/>
                    <a:pt x="187" y="43"/>
                  </a:cubicBezTo>
                  <a:cubicBezTo>
                    <a:pt x="179" y="38"/>
                    <a:pt x="171" y="34"/>
                    <a:pt x="162" y="31"/>
                  </a:cubicBezTo>
                  <a:cubicBezTo>
                    <a:pt x="158" y="13"/>
                    <a:pt x="158" y="13"/>
                    <a:pt x="158" y="13"/>
                  </a:cubicBezTo>
                  <a:cubicBezTo>
                    <a:pt x="156" y="7"/>
                    <a:pt x="151" y="2"/>
                    <a:pt x="144" y="1"/>
                  </a:cubicBezTo>
                  <a:cubicBezTo>
                    <a:pt x="139" y="0"/>
                    <a:pt x="134" y="0"/>
                    <a:pt x="129" y="0"/>
                  </a:cubicBezTo>
                  <a:cubicBezTo>
                    <a:pt x="124" y="0"/>
                    <a:pt x="119" y="0"/>
                    <a:pt x="114" y="1"/>
                  </a:cubicBezTo>
                  <a:cubicBezTo>
                    <a:pt x="107" y="2"/>
                    <a:pt x="102" y="7"/>
                    <a:pt x="100" y="13"/>
                  </a:cubicBezTo>
                  <a:cubicBezTo>
                    <a:pt x="96" y="31"/>
                    <a:pt x="96" y="31"/>
                    <a:pt x="96" y="31"/>
                  </a:cubicBezTo>
                  <a:cubicBezTo>
                    <a:pt x="87" y="34"/>
                    <a:pt x="79" y="38"/>
                    <a:pt x="71" y="43"/>
                  </a:cubicBezTo>
                  <a:cubicBezTo>
                    <a:pt x="55" y="35"/>
                    <a:pt x="55" y="35"/>
                    <a:pt x="55" y="35"/>
                  </a:cubicBezTo>
                  <a:cubicBezTo>
                    <a:pt x="53" y="34"/>
                    <a:pt x="51" y="34"/>
                    <a:pt x="48" y="34"/>
                  </a:cubicBezTo>
                  <a:cubicBezTo>
                    <a:pt x="44" y="34"/>
                    <a:pt x="40" y="36"/>
                    <a:pt x="37" y="39"/>
                  </a:cubicBezTo>
                  <a:cubicBezTo>
                    <a:pt x="30" y="46"/>
                    <a:pt x="23" y="55"/>
                    <a:pt x="18" y="63"/>
                  </a:cubicBezTo>
                  <a:cubicBezTo>
                    <a:pt x="15" y="69"/>
                    <a:pt x="15" y="76"/>
                    <a:pt x="19" y="82"/>
                  </a:cubicBezTo>
                  <a:cubicBezTo>
                    <a:pt x="30" y="96"/>
                    <a:pt x="30" y="96"/>
                    <a:pt x="30" y="96"/>
                  </a:cubicBezTo>
                  <a:cubicBezTo>
                    <a:pt x="28" y="104"/>
                    <a:pt x="26" y="112"/>
                    <a:pt x="25" y="120"/>
                  </a:cubicBezTo>
                  <a:cubicBezTo>
                    <a:pt x="10" y="128"/>
                    <a:pt x="10" y="128"/>
                    <a:pt x="10" y="128"/>
                  </a:cubicBezTo>
                  <a:cubicBezTo>
                    <a:pt x="4" y="131"/>
                    <a:pt x="0" y="137"/>
                    <a:pt x="1" y="144"/>
                  </a:cubicBezTo>
                  <a:cubicBezTo>
                    <a:pt x="2" y="155"/>
                    <a:pt x="5" y="165"/>
                    <a:pt x="9" y="176"/>
                  </a:cubicBezTo>
                  <a:cubicBezTo>
                    <a:pt x="11" y="182"/>
                    <a:pt x="17" y="186"/>
                    <a:pt x="24" y="186"/>
                  </a:cubicBezTo>
                  <a:cubicBezTo>
                    <a:pt x="42" y="186"/>
                    <a:pt x="42" y="186"/>
                    <a:pt x="42" y="186"/>
                  </a:cubicBezTo>
                  <a:cubicBezTo>
                    <a:pt x="46" y="192"/>
                    <a:pt x="51" y="198"/>
                    <a:pt x="56" y="203"/>
                  </a:cubicBezTo>
                  <a:cubicBezTo>
                    <a:pt x="52" y="220"/>
                    <a:pt x="52" y="220"/>
                    <a:pt x="52" y="220"/>
                  </a:cubicBezTo>
                  <a:cubicBezTo>
                    <a:pt x="51" y="227"/>
                    <a:pt x="54" y="234"/>
                    <a:pt x="59" y="237"/>
                  </a:cubicBezTo>
                  <a:cubicBezTo>
                    <a:pt x="69" y="243"/>
                    <a:pt x="79" y="248"/>
                    <a:pt x="89" y="251"/>
                  </a:cubicBezTo>
                  <a:cubicBezTo>
                    <a:pt x="91" y="252"/>
                    <a:pt x="93" y="252"/>
                    <a:pt x="94" y="252"/>
                  </a:cubicBezTo>
                  <a:cubicBezTo>
                    <a:pt x="99" y="252"/>
                    <a:pt x="104" y="250"/>
                    <a:pt x="107" y="246"/>
                  </a:cubicBezTo>
                  <a:cubicBezTo>
                    <a:pt x="119" y="232"/>
                    <a:pt x="119" y="232"/>
                    <a:pt x="119" y="232"/>
                  </a:cubicBezTo>
                  <a:cubicBezTo>
                    <a:pt x="122" y="233"/>
                    <a:pt x="125" y="233"/>
                    <a:pt x="129" y="233"/>
                  </a:cubicBezTo>
                  <a:cubicBezTo>
                    <a:pt x="132" y="233"/>
                    <a:pt x="136" y="233"/>
                    <a:pt x="139" y="232"/>
                  </a:cubicBezTo>
                  <a:cubicBezTo>
                    <a:pt x="151" y="246"/>
                    <a:pt x="151" y="246"/>
                    <a:pt x="151" y="246"/>
                  </a:cubicBezTo>
                  <a:cubicBezTo>
                    <a:pt x="154" y="250"/>
                    <a:pt x="159" y="252"/>
                    <a:pt x="164" y="252"/>
                  </a:cubicBezTo>
                  <a:cubicBezTo>
                    <a:pt x="165" y="252"/>
                    <a:pt x="167" y="252"/>
                    <a:pt x="168" y="251"/>
                  </a:cubicBezTo>
                  <a:cubicBezTo>
                    <a:pt x="179" y="248"/>
                    <a:pt x="189" y="243"/>
                    <a:pt x="198" y="237"/>
                  </a:cubicBezTo>
                  <a:cubicBezTo>
                    <a:pt x="204" y="234"/>
                    <a:pt x="207" y="227"/>
                    <a:pt x="206" y="220"/>
                  </a:cubicBezTo>
                  <a:cubicBezTo>
                    <a:pt x="202" y="203"/>
                    <a:pt x="202" y="203"/>
                    <a:pt x="202" y="203"/>
                  </a:cubicBezTo>
                  <a:cubicBezTo>
                    <a:pt x="207" y="198"/>
                    <a:pt x="212" y="192"/>
                    <a:pt x="216" y="186"/>
                  </a:cubicBezTo>
                  <a:cubicBezTo>
                    <a:pt x="234" y="186"/>
                    <a:pt x="234" y="186"/>
                    <a:pt x="234" y="186"/>
                  </a:cubicBezTo>
                  <a:cubicBezTo>
                    <a:pt x="241" y="186"/>
                    <a:pt x="247" y="182"/>
                    <a:pt x="249" y="176"/>
                  </a:cubicBezTo>
                  <a:cubicBezTo>
                    <a:pt x="253" y="166"/>
                    <a:pt x="256" y="155"/>
                    <a:pt x="257" y="144"/>
                  </a:cubicBezTo>
                  <a:cubicBezTo>
                    <a:pt x="258" y="137"/>
                    <a:pt x="254" y="131"/>
                    <a:pt x="248" y="128"/>
                  </a:cubicBezTo>
                  <a:close/>
                  <a:moveTo>
                    <a:pt x="185" y="62"/>
                  </a:moveTo>
                  <a:cubicBezTo>
                    <a:pt x="210" y="50"/>
                    <a:pt x="210" y="50"/>
                    <a:pt x="210" y="50"/>
                  </a:cubicBezTo>
                  <a:cubicBezTo>
                    <a:pt x="216" y="57"/>
                    <a:pt x="221" y="64"/>
                    <a:pt x="226" y="72"/>
                  </a:cubicBezTo>
                  <a:cubicBezTo>
                    <a:pt x="216" y="84"/>
                    <a:pt x="216" y="84"/>
                    <a:pt x="216" y="84"/>
                  </a:cubicBezTo>
                  <a:cubicBezTo>
                    <a:pt x="215" y="82"/>
                    <a:pt x="214" y="80"/>
                    <a:pt x="213" y="78"/>
                  </a:cubicBezTo>
                  <a:cubicBezTo>
                    <a:pt x="212" y="76"/>
                    <a:pt x="208" y="75"/>
                    <a:pt x="206" y="76"/>
                  </a:cubicBezTo>
                  <a:cubicBezTo>
                    <a:pt x="203" y="78"/>
                    <a:pt x="202" y="81"/>
                    <a:pt x="204" y="84"/>
                  </a:cubicBezTo>
                  <a:cubicBezTo>
                    <a:pt x="210" y="95"/>
                    <a:pt x="214" y="106"/>
                    <a:pt x="216" y="119"/>
                  </a:cubicBezTo>
                  <a:cubicBezTo>
                    <a:pt x="221" y="167"/>
                    <a:pt x="187" y="210"/>
                    <a:pt x="139" y="216"/>
                  </a:cubicBezTo>
                  <a:cubicBezTo>
                    <a:pt x="116" y="218"/>
                    <a:pt x="93" y="212"/>
                    <a:pt x="75" y="197"/>
                  </a:cubicBezTo>
                  <a:cubicBezTo>
                    <a:pt x="56" y="183"/>
                    <a:pt x="45" y="162"/>
                    <a:pt x="42" y="139"/>
                  </a:cubicBezTo>
                  <a:cubicBezTo>
                    <a:pt x="40" y="115"/>
                    <a:pt x="46" y="93"/>
                    <a:pt x="61" y="74"/>
                  </a:cubicBezTo>
                  <a:cubicBezTo>
                    <a:pt x="65" y="69"/>
                    <a:pt x="70" y="64"/>
                    <a:pt x="76" y="60"/>
                  </a:cubicBezTo>
                  <a:cubicBezTo>
                    <a:pt x="76" y="59"/>
                    <a:pt x="76" y="59"/>
                    <a:pt x="76" y="59"/>
                  </a:cubicBezTo>
                  <a:cubicBezTo>
                    <a:pt x="77" y="59"/>
                    <a:pt x="77" y="58"/>
                    <a:pt x="78" y="58"/>
                  </a:cubicBezTo>
                  <a:cubicBezTo>
                    <a:pt x="87" y="51"/>
                    <a:pt x="98" y="47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cubicBezTo>
                    <a:pt x="112" y="43"/>
                    <a:pt x="116" y="42"/>
                    <a:pt x="119" y="42"/>
                  </a:cubicBezTo>
                  <a:cubicBezTo>
                    <a:pt x="129" y="41"/>
                    <a:pt x="139" y="42"/>
                    <a:pt x="149" y="44"/>
                  </a:cubicBezTo>
                  <a:cubicBezTo>
                    <a:pt x="149" y="44"/>
                    <a:pt x="149" y="44"/>
                    <a:pt x="149" y="44"/>
                  </a:cubicBezTo>
                  <a:cubicBezTo>
                    <a:pt x="162" y="47"/>
                    <a:pt x="174" y="53"/>
                    <a:pt x="185" y="62"/>
                  </a:cubicBezTo>
                  <a:close/>
                  <a:moveTo>
                    <a:pt x="116" y="17"/>
                  </a:moveTo>
                  <a:cubicBezTo>
                    <a:pt x="120" y="16"/>
                    <a:pt x="124" y="16"/>
                    <a:pt x="129" y="16"/>
                  </a:cubicBezTo>
                  <a:cubicBezTo>
                    <a:pt x="133" y="16"/>
                    <a:pt x="138" y="16"/>
                    <a:pt x="142" y="17"/>
                  </a:cubicBezTo>
                  <a:cubicBezTo>
                    <a:pt x="146" y="32"/>
                    <a:pt x="146" y="32"/>
                    <a:pt x="146" y="32"/>
                  </a:cubicBezTo>
                  <a:cubicBezTo>
                    <a:pt x="137" y="31"/>
                    <a:pt x="127" y="30"/>
                    <a:pt x="118" y="31"/>
                  </a:cubicBezTo>
                  <a:cubicBezTo>
                    <a:pt x="116" y="32"/>
                    <a:pt x="114" y="32"/>
                    <a:pt x="112" y="32"/>
                  </a:cubicBezTo>
                  <a:lnTo>
                    <a:pt x="116" y="17"/>
                  </a:lnTo>
                  <a:close/>
                  <a:moveTo>
                    <a:pt x="48" y="50"/>
                  </a:moveTo>
                  <a:cubicBezTo>
                    <a:pt x="63" y="57"/>
                    <a:pt x="63" y="57"/>
                    <a:pt x="63" y="57"/>
                  </a:cubicBezTo>
                  <a:cubicBezTo>
                    <a:pt x="59" y="60"/>
                    <a:pt x="55" y="64"/>
                    <a:pt x="52" y="68"/>
                  </a:cubicBezTo>
                  <a:cubicBezTo>
                    <a:pt x="48" y="73"/>
                    <a:pt x="45" y="78"/>
                    <a:pt x="42" y="84"/>
                  </a:cubicBezTo>
                  <a:cubicBezTo>
                    <a:pt x="32" y="72"/>
                    <a:pt x="32" y="72"/>
                    <a:pt x="32" y="72"/>
                  </a:cubicBezTo>
                  <a:cubicBezTo>
                    <a:pt x="36" y="64"/>
                    <a:pt x="42" y="57"/>
                    <a:pt x="48" y="50"/>
                  </a:cubicBezTo>
                  <a:close/>
                  <a:moveTo>
                    <a:pt x="17" y="142"/>
                  </a:moveTo>
                  <a:cubicBezTo>
                    <a:pt x="31" y="135"/>
                    <a:pt x="31" y="135"/>
                    <a:pt x="31" y="135"/>
                  </a:cubicBezTo>
                  <a:cubicBezTo>
                    <a:pt x="31" y="137"/>
                    <a:pt x="31" y="138"/>
                    <a:pt x="32" y="140"/>
                  </a:cubicBezTo>
                  <a:cubicBezTo>
                    <a:pt x="33" y="150"/>
                    <a:pt x="36" y="161"/>
                    <a:pt x="40" y="170"/>
                  </a:cubicBezTo>
                  <a:cubicBezTo>
                    <a:pt x="24" y="170"/>
                    <a:pt x="24" y="170"/>
                    <a:pt x="24" y="170"/>
                  </a:cubicBezTo>
                  <a:cubicBezTo>
                    <a:pt x="21" y="161"/>
                    <a:pt x="18" y="152"/>
                    <a:pt x="17" y="142"/>
                  </a:cubicBezTo>
                  <a:close/>
                  <a:moveTo>
                    <a:pt x="68" y="224"/>
                  </a:moveTo>
                  <a:cubicBezTo>
                    <a:pt x="71" y="208"/>
                    <a:pt x="71" y="208"/>
                    <a:pt x="71" y="208"/>
                  </a:cubicBezTo>
                  <a:cubicBezTo>
                    <a:pt x="82" y="216"/>
                    <a:pt x="93" y="221"/>
                    <a:pt x="105" y="224"/>
                  </a:cubicBezTo>
                  <a:cubicBezTo>
                    <a:pt x="94" y="236"/>
                    <a:pt x="94" y="236"/>
                    <a:pt x="94" y="236"/>
                  </a:cubicBezTo>
                  <a:cubicBezTo>
                    <a:pt x="85" y="233"/>
                    <a:pt x="76" y="229"/>
                    <a:pt x="68" y="224"/>
                  </a:cubicBezTo>
                  <a:close/>
                  <a:moveTo>
                    <a:pt x="164" y="236"/>
                  </a:moveTo>
                  <a:cubicBezTo>
                    <a:pt x="153" y="224"/>
                    <a:pt x="153" y="224"/>
                    <a:pt x="153" y="224"/>
                  </a:cubicBezTo>
                  <a:cubicBezTo>
                    <a:pt x="166" y="221"/>
                    <a:pt x="177" y="215"/>
                    <a:pt x="186" y="208"/>
                  </a:cubicBezTo>
                  <a:cubicBezTo>
                    <a:pt x="190" y="224"/>
                    <a:pt x="190" y="224"/>
                    <a:pt x="190" y="224"/>
                  </a:cubicBezTo>
                  <a:cubicBezTo>
                    <a:pt x="182" y="229"/>
                    <a:pt x="173" y="233"/>
                    <a:pt x="164" y="236"/>
                  </a:cubicBezTo>
                  <a:close/>
                  <a:moveTo>
                    <a:pt x="234" y="170"/>
                  </a:moveTo>
                  <a:cubicBezTo>
                    <a:pt x="218" y="170"/>
                    <a:pt x="218" y="170"/>
                    <a:pt x="218" y="170"/>
                  </a:cubicBezTo>
                  <a:cubicBezTo>
                    <a:pt x="223" y="159"/>
                    <a:pt x="226" y="148"/>
                    <a:pt x="227" y="135"/>
                  </a:cubicBezTo>
                  <a:cubicBezTo>
                    <a:pt x="241" y="142"/>
                    <a:pt x="241" y="142"/>
                    <a:pt x="241" y="142"/>
                  </a:cubicBezTo>
                  <a:cubicBezTo>
                    <a:pt x="240" y="152"/>
                    <a:pt x="237" y="161"/>
                    <a:pt x="234" y="17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>
                <a:latin typeface="+mj-lt"/>
              </a:endParaRPr>
            </a:p>
          </p:txBody>
        </p:sp>
        <p:sp>
          <p:nvSpPr>
            <p:cNvPr id="12" name="Freeform 7"/>
            <p:cNvSpPr>
              <a:spLocks/>
            </p:cNvSpPr>
            <p:nvPr/>
          </p:nvSpPr>
          <p:spPr bwMode="auto">
            <a:xfrm>
              <a:off x="3659" y="1986"/>
              <a:ext cx="247" cy="293"/>
            </a:xfrm>
            <a:custGeom>
              <a:avLst/>
              <a:gdLst>
                <a:gd name="T0" fmla="*/ 0 w 103"/>
                <a:gd name="T1" fmla="*/ 75 h 123"/>
                <a:gd name="T2" fmla="*/ 16 w 103"/>
                <a:gd name="T3" fmla="*/ 121 h 123"/>
                <a:gd name="T4" fmla="*/ 21 w 103"/>
                <a:gd name="T5" fmla="*/ 123 h 123"/>
                <a:gd name="T6" fmla="*/ 24 w 103"/>
                <a:gd name="T7" fmla="*/ 122 h 123"/>
                <a:gd name="T8" fmla="*/ 25 w 103"/>
                <a:gd name="T9" fmla="*/ 115 h 123"/>
                <a:gd name="T10" fmla="*/ 11 w 103"/>
                <a:gd name="T11" fmla="*/ 75 h 123"/>
                <a:gd name="T12" fmla="*/ 75 w 103"/>
                <a:gd name="T13" fmla="*/ 11 h 123"/>
                <a:gd name="T14" fmla="*/ 95 w 103"/>
                <a:gd name="T15" fmla="*/ 14 h 123"/>
                <a:gd name="T16" fmla="*/ 102 w 103"/>
                <a:gd name="T17" fmla="*/ 11 h 123"/>
                <a:gd name="T18" fmla="*/ 98 w 103"/>
                <a:gd name="T19" fmla="*/ 4 h 123"/>
                <a:gd name="T20" fmla="*/ 75 w 103"/>
                <a:gd name="T21" fmla="*/ 0 h 123"/>
                <a:gd name="T22" fmla="*/ 0 w 103"/>
                <a:gd name="T23" fmla="*/ 75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3" h="123">
                  <a:moveTo>
                    <a:pt x="0" y="75"/>
                  </a:moveTo>
                  <a:cubicBezTo>
                    <a:pt x="0" y="92"/>
                    <a:pt x="6" y="108"/>
                    <a:pt x="16" y="121"/>
                  </a:cubicBezTo>
                  <a:cubicBezTo>
                    <a:pt x="18" y="123"/>
                    <a:pt x="19" y="123"/>
                    <a:pt x="21" y="123"/>
                  </a:cubicBezTo>
                  <a:cubicBezTo>
                    <a:pt x="22" y="123"/>
                    <a:pt x="23" y="123"/>
                    <a:pt x="24" y="122"/>
                  </a:cubicBezTo>
                  <a:cubicBezTo>
                    <a:pt x="26" y="120"/>
                    <a:pt x="27" y="117"/>
                    <a:pt x="25" y="115"/>
                  </a:cubicBezTo>
                  <a:cubicBezTo>
                    <a:pt x="16" y="103"/>
                    <a:pt x="11" y="89"/>
                    <a:pt x="11" y="75"/>
                  </a:cubicBezTo>
                  <a:cubicBezTo>
                    <a:pt x="11" y="40"/>
                    <a:pt x="40" y="11"/>
                    <a:pt x="75" y="11"/>
                  </a:cubicBezTo>
                  <a:cubicBezTo>
                    <a:pt x="82" y="11"/>
                    <a:pt x="89" y="12"/>
                    <a:pt x="95" y="14"/>
                  </a:cubicBezTo>
                  <a:cubicBezTo>
                    <a:pt x="98" y="15"/>
                    <a:pt x="101" y="13"/>
                    <a:pt x="102" y="11"/>
                  </a:cubicBezTo>
                  <a:cubicBezTo>
                    <a:pt x="103" y="8"/>
                    <a:pt x="101" y="5"/>
                    <a:pt x="98" y="4"/>
                  </a:cubicBezTo>
                  <a:cubicBezTo>
                    <a:pt x="91" y="1"/>
                    <a:pt x="83" y="0"/>
                    <a:pt x="75" y="0"/>
                  </a:cubicBezTo>
                  <a:cubicBezTo>
                    <a:pt x="34" y="0"/>
                    <a:pt x="0" y="34"/>
                    <a:pt x="0" y="7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>
                <a:latin typeface="+mj-lt"/>
              </a:endParaRPr>
            </a:p>
          </p:txBody>
        </p:sp>
        <p:sp>
          <p:nvSpPr>
            <p:cNvPr id="13" name="Freeform 8"/>
            <p:cNvSpPr>
              <a:spLocks/>
            </p:cNvSpPr>
            <p:nvPr/>
          </p:nvSpPr>
          <p:spPr bwMode="auto">
            <a:xfrm>
              <a:off x="3748" y="2040"/>
              <a:ext cx="270" cy="304"/>
            </a:xfrm>
            <a:custGeom>
              <a:avLst/>
              <a:gdLst>
                <a:gd name="T0" fmla="*/ 102 w 113"/>
                <a:gd name="T1" fmla="*/ 52 h 127"/>
                <a:gd name="T2" fmla="*/ 38 w 113"/>
                <a:gd name="T3" fmla="*/ 116 h 127"/>
                <a:gd name="T4" fmla="*/ 9 w 113"/>
                <a:gd name="T5" fmla="*/ 109 h 127"/>
                <a:gd name="T6" fmla="*/ 2 w 113"/>
                <a:gd name="T7" fmla="*/ 111 h 127"/>
                <a:gd name="T8" fmla="*/ 4 w 113"/>
                <a:gd name="T9" fmla="*/ 118 h 127"/>
                <a:gd name="T10" fmla="*/ 38 w 113"/>
                <a:gd name="T11" fmla="*/ 127 h 127"/>
                <a:gd name="T12" fmla="*/ 113 w 113"/>
                <a:gd name="T13" fmla="*/ 52 h 127"/>
                <a:gd name="T14" fmla="*/ 94 w 113"/>
                <a:gd name="T15" fmla="*/ 2 h 127"/>
                <a:gd name="T16" fmla="*/ 87 w 113"/>
                <a:gd name="T17" fmla="*/ 2 h 127"/>
                <a:gd name="T18" fmla="*/ 86 w 113"/>
                <a:gd name="T19" fmla="*/ 10 h 127"/>
                <a:gd name="T20" fmla="*/ 102 w 113"/>
                <a:gd name="T21" fmla="*/ 52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3" h="127">
                  <a:moveTo>
                    <a:pt x="102" y="52"/>
                  </a:moveTo>
                  <a:cubicBezTo>
                    <a:pt x="102" y="87"/>
                    <a:pt x="73" y="116"/>
                    <a:pt x="38" y="116"/>
                  </a:cubicBezTo>
                  <a:cubicBezTo>
                    <a:pt x="28" y="116"/>
                    <a:pt x="18" y="113"/>
                    <a:pt x="9" y="109"/>
                  </a:cubicBezTo>
                  <a:cubicBezTo>
                    <a:pt x="6" y="108"/>
                    <a:pt x="3" y="109"/>
                    <a:pt x="2" y="111"/>
                  </a:cubicBezTo>
                  <a:cubicBezTo>
                    <a:pt x="0" y="114"/>
                    <a:pt x="1" y="117"/>
                    <a:pt x="4" y="118"/>
                  </a:cubicBezTo>
                  <a:cubicBezTo>
                    <a:pt x="15" y="124"/>
                    <a:pt x="26" y="127"/>
                    <a:pt x="38" y="127"/>
                  </a:cubicBezTo>
                  <a:cubicBezTo>
                    <a:pt x="79" y="127"/>
                    <a:pt x="113" y="93"/>
                    <a:pt x="113" y="52"/>
                  </a:cubicBezTo>
                  <a:cubicBezTo>
                    <a:pt x="113" y="34"/>
                    <a:pt x="106" y="16"/>
                    <a:pt x="94" y="2"/>
                  </a:cubicBezTo>
                  <a:cubicBezTo>
                    <a:pt x="92" y="0"/>
                    <a:pt x="89" y="0"/>
                    <a:pt x="87" y="2"/>
                  </a:cubicBezTo>
                  <a:cubicBezTo>
                    <a:pt x="84" y="4"/>
                    <a:pt x="84" y="7"/>
                    <a:pt x="86" y="10"/>
                  </a:cubicBezTo>
                  <a:cubicBezTo>
                    <a:pt x="96" y="21"/>
                    <a:pt x="102" y="36"/>
                    <a:pt x="102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>
                <a:latin typeface="+mj-lt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024037" y="3851683"/>
            <a:ext cx="16738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 smtClean="0">
                <a:latin typeface="Century Gothic" panose="020B0502020202020204" pitchFamily="34" charset="0"/>
              </a:rPr>
              <a:t>Eventhubspout</a:t>
            </a:r>
            <a:endParaRPr lang="en-US" sz="1600" dirty="0" smtClean="0">
              <a:latin typeface="Century Gothic" panose="020B0502020202020204" pitchFamily="34" charset="0"/>
            </a:endParaRPr>
          </a:p>
        </p:txBody>
      </p:sp>
      <p:sp>
        <p:nvSpPr>
          <p:cNvPr id="15" name="Right Arrow 14"/>
          <p:cNvSpPr/>
          <p:nvPr/>
        </p:nvSpPr>
        <p:spPr>
          <a:xfrm>
            <a:off x="4884794" y="3184257"/>
            <a:ext cx="652762" cy="259556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5408666" y="3896612"/>
            <a:ext cx="22365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 smtClean="0">
                <a:latin typeface="Century Gothic" panose="020B0502020202020204" pitchFamily="34" charset="0"/>
              </a:rPr>
              <a:t>LookupTableStorage</a:t>
            </a:r>
            <a:endParaRPr lang="en-US" sz="1600" dirty="0" smtClean="0">
              <a:latin typeface="Century Gothic" panose="020B0502020202020204" pitchFamily="34" charset="0"/>
            </a:endParaRPr>
          </a:p>
        </p:txBody>
      </p:sp>
      <p:grpSp>
        <p:nvGrpSpPr>
          <p:cNvPr id="17" name="Group 4"/>
          <p:cNvGrpSpPr>
            <a:grpSpLocks noChangeAspect="1"/>
          </p:cNvGrpSpPr>
          <p:nvPr/>
        </p:nvGrpSpPr>
        <p:grpSpPr bwMode="auto">
          <a:xfrm rot="5400000">
            <a:off x="8606025" y="2978527"/>
            <a:ext cx="776478" cy="763840"/>
            <a:chOff x="3530" y="1857"/>
            <a:chExt cx="617" cy="602"/>
          </a:xfrm>
          <a:solidFill>
            <a:srgbClr val="006DD6"/>
          </a:solidFill>
        </p:grpSpPr>
        <p:sp>
          <p:nvSpPr>
            <p:cNvPr id="18" name="Freeform 5"/>
            <p:cNvSpPr>
              <a:spLocks noEditPoints="1"/>
            </p:cNvSpPr>
            <p:nvPr/>
          </p:nvSpPr>
          <p:spPr bwMode="auto">
            <a:xfrm>
              <a:off x="3717" y="2040"/>
              <a:ext cx="244" cy="247"/>
            </a:xfrm>
            <a:custGeom>
              <a:avLst/>
              <a:gdLst>
                <a:gd name="T0" fmla="*/ 0 w 102"/>
                <a:gd name="T1" fmla="*/ 52 h 103"/>
                <a:gd name="T2" fmla="*/ 51 w 102"/>
                <a:gd name="T3" fmla="*/ 103 h 103"/>
                <a:gd name="T4" fmla="*/ 102 w 102"/>
                <a:gd name="T5" fmla="*/ 52 h 103"/>
                <a:gd name="T6" fmla="*/ 51 w 102"/>
                <a:gd name="T7" fmla="*/ 0 h 103"/>
                <a:gd name="T8" fmla="*/ 0 w 102"/>
                <a:gd name="T9" fmla="*/ 52 h 103"/>
                <a:gd name="T10" fmla="*/ 86 w 102"/>
                <a:gd name="T11" fmla="*/ 52 h 103"/>
                <a:gd name="T12" fmla="*/ 51 w 102"/>
                <a:gd name="T13" fmla="*/ 87 h 103"/>
                <a:gd name="T14" fmla="*/ 16 w 102"/>
                <a:gd name="T15" fmla="*/ 52 h 103"/>
                <a:gd name="T16" fmla="*/ 51 w 102"/>
                <a:gd name="T17" fmla="*/ 17 h 103"/>
                <a:gd name="T18" fmla="*/ 86 w 102"/>
                <a:gd name="T19" fmla="*/ 52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2" h="103">
                  <a:moveTo>
                    <a:pt x="0" y="52"/>
                  </a:moveTo>
                  <a:cubicBezTo>
                    <a:pt x="0" y="80"/>
                    <a:pt x="23" y="103"/>
                    <a:pt x="51" y="103"/>
                  </a:cubicBezTo>
                  <a:cubicBezTo>
                    <a:pt x="79" y="103"/>
                    <a:pt x="102" y="80"/>
                    <a:pt x="102" y="52"/>
                  </a:cubicBezTo>
                  <a:cubicBezTo>
                    <a:pt x="102" y="23"/>
                    <a:pt x="79" y="0"/>
                    <a:pt x="51" y="0"/>
                  </a:cubicBezTo>
                  <a:cubicBezTo>
                    <a:pt x="23" y="0"/>
                    <a:pt x="0" y="23"/>
                    <a:pt x="0" y="52"/>
                  </a:cubicBezTo>
                  <a:close/>
                  <a:moveTo>
                    <a:pt x="86" y="52"/>
                  </a:moveTo>
                  <a:cubicBezTo>
                    <a:pt x="86" y="71"/>
                    <a:pt x="70" y="87"/>
                    <a:pt x="51" y="87"/>
                  </a:cubicBezTo>
                  <a:cubicBezTo>
                    <a:pt x="31" y="87"/>
                    <a:pt x="16" y="71"/>
                    <a:pt x="16" y="52"/>
                  </a:cubicBezTo>
                  <a:cubicBezTo>
                    <a:pt x="16" y="32"/>
                    <a:pt x="31" y="17"/>
                    <a:pt x="51" y="17"/>
                  </a:cubicBezTo>
                  <a:cubicBezTo>
                    <a:pt x="70" y="17"/>
                    <a:pt x="86" y="32"/>
                    <a:pt x="86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>
                <a:latin typeface="+mj-lt"/>
              </a:endParaRPr>
            </a:p>
          </p:txBody>
        </p:sp>
        <p:sp>
          <p:nvSpPr>
            <p:cNvPr id="19" name="Freeform 6"/>
            <p:cNvSpPr>
              <a:spLocks noEditPoints="1"/>
            </p:cNvSpPr>
            <p:nvPr/>
          </p:nvSpPr>
          <p:spPr bwMode="auto">
            <a:xfrm>
              <a:off x="3530" y="1857"/>
              <a:ext cx="617" cy="602"/>
            </a:xfrm>
            <a:custGeom>
              <a:avLst/>
              <a:gdLst>
                <a:gd name="T0" fmla="*/ 233 w 258"/>
                <a:gd name="T1" fmla="*/ 120 h 252"/>
                <a:gd name="T2" fmla="*/ 239 w 258"/>
                <a:gd name="T3" fmla="*/ 82 h 252"/>
                <a:gd name="T4" fmla="*/ 221 w 258"/>
                <a:gd name="T5" fmla="*/ 39 h 252"/>
                <a:gd name="T6" fmla="*/ 203 w 258"/>
                <a:gd name="T7" fmla="*/ 35 h 252"/>
                <a:gd name="T8" fmla="*/ 162 w 258"/>
                <a:gd name="T9" fmla="*/ 31 h 252"/>
                <a:gd name="T10" fmla="*/ 144 w 258"/>
                <a:gd name="T11" fmla="*/ 1 h 252"/>
                <a:gd name="T12" fmla="*/ 114 w 258"/>
                <a:gd name="T13" fmla="*/ 1 h 252"/>
                <a:gd name="T14" fmla="*/ 96 w 258"/>
                <a:gd name="T15" fmla="*/ 31 h 252"/>
                <a:gd name="T16" fmla="*/ 55 w 258"/>
                <a:gd name="T17" fmla="*/ 35 h 252"/>
                <a:gd name="T18" fmla="*/ 37 w 258"/>
                <a:gd name="T19" fmla="*/ 39 h 252"/>
                <a:gd name="T20" fmla="*/ 19 w 258"/>
                <a:gd name="T21" fmla="*/ 82 h 252"/>
                <a:gd name="T22" fmla="*/ 25 w 258"/>
                <a:gd name="T23" fmla="*/ 120 h 252"/>
                <a:gd name="T24" fmla="*/ 1 w 258"/>
                <a:gd name="T25" fmla="*/ 144 h 252"/>
                <a:gd name="T26" fmla="*/ 24 w 258"/>
                <a:gd name="T27" fmla="*/ 186 h 252"/>
                <a:gd name="T28" fmla="*/ 56 w 258"/>
                <a:gd name="T29" fmla="*/ 203 h 252"/>
                <a:gd name="T30" fmla="*/ 59 w 258"/>
                <a:gd name="T31" fmla="*/ 237 h 252"/>
                <a:gd name="T32" fmla="*/ 94 w 258"/>
                <a:gd name="T33" fmla="*/ 252 h 252"/>
                <a:gd name="T34" fmla="*/ 119 w 258"/>
                <a:gd name="T35" fmla="*/ 232 h 252"/>
                <a:gd name="T36" fmla="*/ 139 w 258"/>
                <a:gd name="T37" fmla="*/ 232 h 252"/>
                <a:gd name="T38" fmla="*/ 164 w 258"/>
                <a:gd name="T39" fmla="*/ 252 h 252"/>
                <a:gd name="T40" fmla="*/ 198 w 258"/>
                <a:gd name="T41" fmla="*/ 237 h 252"/>
                <a:gd name="T42" fmla="*/ 202 w 258"/>
                <a:gd name="T43" fmla="*/ 203 h 252"/>
                <a:gd name="T44" fmla="*/ 234 w 258"/>
                <a:gd name="T45" fmla="*/ 186 h 252"/>
                <a:gd name="T46" fmla="*/ 257 w 258"/>
                <a:gd name="T47" fmla="*/ 144 h 252"/>
                <a:gd name="T48" fmla="*/ 185 w 258"/>
                <a:gd name="T49" fmla="*/ 62 h 252"/>
                <a:gd name="T50" fmla="*/ 226 w 258"/>
                <a:gd name="T51" fmla="*/ 72 h 252"/>
                <a:gd name="T52" fmla="*/ 213 w 258"/>
                <a:gd name="T53" fmla="*/ 78 h 252"/>
                <a:gd name="T54" fmla="*/ 204 w 258"/>
                <a:gd name="T55" fmla="*/ 84 h 252"/>
                <a:gd name="T56" fmla="*/ 139 w 258"/>
                <a:gd name="T57" fmla="*/ 216 h 252"/>
                <a:gd name="T58" fmla="*/ 42 w 258"/>
                <a:gd name="T59" fmla="*/ 139 h 252"/>
                <a:gd name="T60" fmla="*/ 76 w 258"/>
                <a:gd name="T61" fmla="*/ 60 h 252"/>
                <a:gd name="T62" fmla="*/ 78 w 258"/>
                <a:gd name="T63" fmla="*/ 58 h 252"/>
                <a:gd name="T64" fmla="*/ 109 w 258"/>
                <a:gd name="T65" fmla="*/ 44 h 252"/>
                <a:gd name="T66" fmla="*/ 149 w 258"/>
                <a:gd name="T67" fmla="*/ 44 h 252"/>
                <a:gd name="T68" fmla="*/ 185 w 258"/>
                <a:gd name="T69" fmla="*/ 62 h 252"/>
                <a:gd name="T70" fmla="*/ 129 w 258"/>
                <a:gd name="T71" fmla="*/ 16 h 252"/>
                <a:gd name="T72" fmla="*/ 146 w 258"/>
                <a:gd name="T73" fmla="*/ 32 h 252"/>
                <a:gd name="T74" fmla="*/ 112 w 258"/>
                <a:gd name="T75" fmla="*/ 32 h 252"/>
                <a:gd name="T76" fmla="*/ 48 w 258"/>
                <a:gd name="T77" fmla="*/ 50 h 252"/>
                <a:gd name="T78" fmla="*/ 52 w 258"/>
                <a:gd name="T79" fmla="*/ 68 h 252"/>
                <a:gd name="T80" fmla="*/ 32 w 258"/>
                <a:gd name="T81" fmla="*/ 72 h 252"/>
                <a:gd name="T82" fmla="*/ 17 w 258"/>
                <a:gd name="T83" fmla="*/ 142 h 252"/>
                <a:gd name="T84" fmla="*/ 32 w 258"/>
                <a:gd name="T85" fmla="*/ 140 h 252"/>
                <a:gd name="T86" fmla="*/ 24 w 258"/>
                <a:gd name="T87" fmla="*/ 170 h 252"/>
                <a:gd name="T88" fmla="*/ 68 w 258"/>
                <a:gd name="T89" fmla="*/ 224 h 252"/>
                <a:gd name="T90" fmla="*/ 105 w 258"/>
                <a:gd name="T91" fmla="*/ 224 h 252"/>
                <a:gd name="T92" fmla="*/ 68 w 258"/>
                <a:gd name="T93" fmla="*/ 224 h 252"/>
                <a:gd name="T94" fmla="*/ 153 w 258"/>
                <a:gd name="T95" fmla="*/ 224 h 252"/>
                <a:gd name="T96" fmla="*/ 190 w 258"/>
                <a:gd name="T97" fmla="*/ 224 h 252"/>
                <a:gd name="T98" fmla="*/ 234 w 258"/>
                <a:gd name="T99" fmla="*/ 170 h 252"/>
                <a:gd name="T100" fmla="*/ 227 w 258"/>
                <a:gd name="T101" fmla="*/ 135 h 252"/>
                <a:gd name="T102" fmla="*/ 234 w 258"/>
                <a:gd name="T103" fmla="*/ 170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8" h="252">
                  <a:moveTo>
                    <a:pt x="248" y="128"/>
                  </a:moveTo>
                  <a:cubicBezTo>
                    <a:pt x="233" y="120"/>
                    <a:pt x="233" y="120"/>
                    <a:pt x="233" y="120"/>
                  </a:cubicBezTo>
                  <a:cubicBezTo>
                    <a:pt x="232" y="112"/>
                    <a:pt x="230" y="104"/>
                    <a:pt x="228" y="96"/>
                  </a:cubicBezTo>
                  <a:cubicBezTo>
                    <a:pt x="239" y="82"/>
                    <a:pt x="239" y="82"/>
                    <a:pt x="239" y="82"/>
                  </a:cubicBezTo>
                  <a:cubicBezTo>
                    <a:pt x="243" y="76"/>
                    <a:pt x="243" y="69"/>
                    <a:pt x="240" y="63"/>
                  </a:cubicBezTo>
                  <a:cubicBezTo>
                    <a:pt x="235" y="55"/>
                    <a:pt x="228" y="46"/>
                    <a:pt x="221" y="39"/>
                  </a:cubicBezTo>
                  <a:cubicBezTo>
                    <a:pt x="218" y="36"/>
                    <a:pt x="214" y="34"/>
                    <a:pt x="210" y="34"/>
                  </a:cubicBezTo>
                  <a:cubicBezTo>
                    <a:pt x="207" y="34"/>
                    <a:pt x="205" y="34"/>
                    <a:pt x="203" y="35"/>
                  </a:cubicBezTo>
                  <a:cubicBezTo>
                    <a:pt x="187" y="43"/>
                    <a:pt x="187" y="43"/>
                    <a:pt x="187" y="43"/>
                  </a:cubicBezTo>
                  <a:cubicBezTo>
                    <a:pt x="179" y="38"/>
                    <a:pt x="171" y="34"/>
                    <a:pt x="162" y="31"/>
                  </a:cubicBezTo>
                  <a:cubicBezTo>
                    <a:pt x="158" y="13"/>
                    <a:pt x="158" y="13"/>
                    <a:pt x="158" y="13"/>
                  </a:cubicBezTo>
                  <a:cubicBezTo>
                    <a:pt x="156" y="7"/>
                    <a:pt x="151" y="2"/>
                    <a:pt x="144" y="1"/>
                  </a:cubicBezTo>
                  <a:cubicBezTo>
                    <a:pt x="139" y="0"/>
                    <a:pt x="134" y="0"/>
                    <a:pt x="129" y="0"/>
                  </a:cubicBezTo>
                  <a:cubicBezTo>
                    <a:pt x="124" y="0"/>
                    <a:pt x="119" y="0"/>
                    <a:pt x="114" y="1"/>
                  </a:cubicBezTo>
                  <a:cubicBezTo>
                    <a:pt x="107" y="2"/>
                    <a:pt x="102" y="7"/>
                    <a:pt x="100" y="13"/>
                  </a:cubicBezTo>
                  <a:cubicBezTo>
                    <a:pt x="96" y="31"/>
                    <a:pt x="96" y="31"/>
                    <a:pt x="96" y="31"/>
                  </a:cubicBezTo>
                  <a:cubicBezTo>
                    <a:pt x="87" y="34"/>
                    <a:pt x="79" y="38"/>
                    <a:pt x="71" y="43"/>
                  </a:cubicBezTo>
                  <a:cubicBezTo>
                    <a:pt x="55" y="35"/>
                    <a:pt x="55" y="35"/>
                    <a:pt x="55" y="35"/>
                  </a:cubicBezTo>
                  <a:cubicBezTo>
                    <a:pt x="53" y="34"/>
                    <a:pt x="51" y="34"/>
                    <a:pt x="48" y="34"/>
                  </a:cubicBezTo>
                  <a:cubicBezTo>
                    <a:pt x="44" y="34"/>
                    <a:pt x="40" y="36"/>
                    <a:pt x="37" y="39"/>
                  </a:cubicBezTo>
                  <a:cubicBezTo>
                    <a:pt x="30" y="46"/>
                    <a:pt x="23" y="55"/>
                    <a:pt x="18" y="63"/>
                  </a:cubicBezTo>
                  <a:cubicBezTo>
                    <a:pt x="15" y="69"/>
                    <a:pt x="15" y="76"/>
                    <a:pt x="19" y="82"/>
                  </a:cubicBezTo>
                  <a:cubicBezTo>
                    <a:pt x="30" y="96"/>
                    <a:pt x="30" y="96"/>
                    <a:pt x="30" y="96"/>
                  </a:cubicBezTo>
                  <a:cubicBezTo>
                    <a:pt x="28" y="104"/>
                    <a:pt x="26" y="112"/>
                    <a:pt x="25" y="120"/>
                  </a:cubicBezTo>
                  <a:cubicBezTo>
                    <a:pt x="10" y="128"/>
                    <a:pt x="10" y="128"/>
                    <a:pt x="10" y="128"/>
                  </a:cubicBezTo>
                  <a:cubicBezTo>
                    <a:pt x="4" y="131"/>
                    <a:pt x="0" y="137"/>
                    <a:pt x="1" y="144"/>
                  </a:cubicBezTo>
                  <a:cubicBezTo>
                    <a:pt x="2" y="155"/>
                    <a:pt x="5" y="165"/>
                    <a:pt x="9" y="176"/>
                  </a:cubicBezTo>
                  <a:cubicBezTo>
                    <a:pt x="11" y="182"/>
                    <a:pt x="17" y="186"/>
                    <a:pt x="24" y="186"/>
                  </a:cubicBezTo>
                  <a:cubicBezTo>
                    <a:pt x="42" y="186"/>
                    <a:pt x="42" y="186"/>
                    <a:pt x="42" y="186"/>
                  </a:cubicBezTo>
                  <a:cubicBezTo>
                    <a:pt x="46" y="192"/>
                    <a:pt x="51" y="198"/>
                    <a:pt x="56" y="203"/>
                  </a:cubicBezTo>
                  <a:cubicBezTo>
                    <a:pt x="52" y="220"/>
                    <a:pt x="52" y="220"/>
                    <a:pt x="52" y="220"/>
                  </a:cubicBezTo>
                  <a:cubicBezTo>
                    <a:pt x="51" y="227"/>
                    <a:pt x="54" y="234"/>
                    <a:pt x="59" y="237"/>
                  </a:cubicBezTo>
                  <a:cubicBezTo>
                    <a:pt x="69" y="243"/>
                    <a:pt x="79" y="248"/>
                    <a:pt x="89" y="251"/>
                  </a:cubicBezTo>
                  <a:cubicBezTo>
                    <a:pt x="91" y="252"/>
                    <a:pt x="93" y="252"/>
                    <a:pt x="94" y="252"/>
                  </a:cubicBezTo>
                  <a:cubicBezTo>
                    <a:pt x="99" y="252"/>
                    <a:pt x="104" y="250"/>
                    <a:pt x="107" y="246"/>
                  </a:cubicBezTo>
                  <a:cubicBezTo>
                    <a:pt x="119" y="232"/>
                    <a:pt x="119" y="232"/>
                    <a:pt x="119" y="232"/>
                  </a:cubicBezTo>
                  <a:cubicBezTo>
                    <a:pt x="122" y="233"/>
                    <a:pt x="125" y="233"/>
                    <a:pt x="129" y="233"/>
                  </a:cubicBezTo>
                  <a:cubicBezTo>
                    <a:pt x="132" y="233"/>
                    <a:pt x="136" y="233"/>
                    <a:pt x="139" y="232"/>
                  </a:cubicBezTo>
                  <a:cubicBezTo>
                    <a:pt x="151" y="246"/>
                    <a:pt x="151" y="246"/>
                    <a:pt x="151" y="246"/>
                  </a:cubicBezTo>
                  <a:cubicBezTo>
                    <a:pt x="154" y="250"/>
                    <a:pt x="159" y="252"/>
                    <a:pt x="164" y="252"/>
                  </a:cubicBezTo>
                  <a:cubicBezTo>
                    <a:pt x="165" y="252"/>
                    <a:pt x="167" y="252"/>
                    <a:pt x="168" y="251"/>
                  </a:cubicBezTo>
                  <a:cubicBezTo>
                    <a:pt x="179" y="248"/>
                    <a:pt x="189" y="243"/>
                    <a:pt x="198" y="237"/>
                  </a:cubicBezTo>
                  <a:cubicBezTo>
                    <a:pt x="204" y="234"/>
                    <a:pt x="207" y="227"/>
                    <a:pt x="206" y="220"/>
                  </a:cubicBezTo>
                  <a:cubicBezTo>
                    <a:pt x="202" y="203"/>
                    <a:pt x="202" y="203"/>
                    <a:pt x="202" y="203"/>
                  </a:cubicBezTo>
                  <a:cubicBezTo>
                    <a:pt x="207" y="198"/>
                    <a:pt x="212" y="192"/>
                    <a:pt x="216" y="186"/>
                  </a:cubicBezTo>
                  <a:cubicBezTo>
                    <a:pt x="234" y="186"/>
                    <a:pt x="234" y="186"/>
                    <a:pt x="234" y="186"/>
                  </a:cubicBezTo>
                  <a:cubicBezTo>
                    <a:pt x="241" y="186"/>
                    <a:pt x="247" y="182"/>
                    <a:pt x="249" y="176"/>
                  </a:cubicBezTo>
                  <a:cubicBezTo>
                    <a:pt x="253" y="166"/>
                    <a:pt x="256" y="155"/>
                    <a:pt x="257" y="144"/>
                  </a:cubicBezTo>
                  <a:cubicBezTo>
                    <a:pt x="258" y="137"/>
                    <a:pt x="254" y="131"/>
                    <a:pt x="248" y="128"/>
                  </a:cubicBezTo>
                  <a:close/>
                  <a:moveTo>
                    <a:pt x="185" y="62"/>
                  </a:moveTo>
                  <a:cubicBezTo>
                    <a:pt x="210" y="50"/>
                    <a:pt x="210" y="50"/>
                    <a:pt x="210" y="50"/>
                  </a:cubicBezTo>
                  <a:cubicBezTo>
                    <a:pt x="216" y="57"/>
                    <a:pt x="221" y="64"/>
                    <a:pt x="226" y="72"/>
                  </a:cubicBezTo>
                  <a:cubicBezTo>
                    <a:pt x="216" y="84"/>
                    <a:pt x="216" y="84"/>
                    <a:pt x="216" y="84"/>
                  </a:cubicBezTo>
                  <a:cubicBezTo>
                    <a:pt x="215" y="82"/>
                    <a:pt x="214" y="80"/>
                    <a:pt x="213" y="78"/>
                  </a:cubicBezTo>
                  <a:cubicBezTo>
                    <a:pt x="212" y="76"/>
                    <a:pt x="208" y="75"/>
                    <a:pt x="206" y="76"/>
                  </a:cubicBezTo>
                  <a:cubicBezTo>
                    <a:pt x="203" y="78"/>
                    <a:pt x="202" y="81"/>
                    <a:pt x="204" y="84"/>
                  </a:cubicBezTo>
                  <a:cubicBezTo>
                    <a:pt x="210" y="95"/>
                    <a:pt x="214" y="106"/>
                    <a:pt x="216" y="119"/>
                  </a:cubicBezTo>
                  <a:cubicBezTo>
                    <a:pt x="221" y="167"/>
                    <a:pt x="187" y="210"/>
                    <a:pt x="139" y="216"/>
                  </a:cubicBezTo>
                  <a:cubicBezTo>
                    <a:pt x="116" y="218"/>
                    <a:pt x="93" y="212"/>
                    <a:pt x="75" y="197"/>
                  </a:cubicBezTo>
                  <a:cubicBezTo>
                    <a:pt x="56" y="183"/>
                    <a:pt x="45" y="162"/>
                    <a:pt x="42" y="139"/>
                  </a:cubicBezTo>
                  <a:cubicBezTo>
                    <a:pt x="40" y="115"/>
                    <a:pt x="46" y="93"/>
                    <a:pt x="61" y="74"/>
                  </a:cubicBezTo>
                  <a:cubicBezTo>
                    <a:pt x="65" y="69"/>
                    <a:pt x="70" y="64"/>
                    <a:pt x="76" y="60"/>
                  </a:cubicBezTo>
                  <a:cubicBezTo>
                    <a:pt x="76" y="59"/>
                    <a:pt x="76" y="59"/>
                    <a:pt x="76" y="59"/>
                  </a:cubicBezTo>
                  <a:cubicBezTo>
                    <a:pt x="77" y="59"/>
                    <a:pt x="77" y="58"/>
                    <a:pt x="78" y="58"/>
                  </a:cubicBezTo>
                  <a:cubicBezTo>
                    <a:pt x="87" y="51"/>
                    <a:pt x="98" y="47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cubicBezTo>
                    <a:pt x="112" y="43"/>
                    <a:pt x="116" y="42"/>
                    <a:pt x="119" y="42"/>
                  </a:cubicBezTo>
                  <a:cubicBezTo>
                    <a:pt x="129" y="41"/>
                    <a:pt x="139" y="42"/>
                    <a:pt x="149" y="44"/>
                  </a:cubicBezTo>
                  <a:cubicBezTo>
                    <a:pt x="149" y="44"/>
                    <a:pt x="149" y="44"/>
                    <a:pt x="149" y="44"/>
                  </a:cubicBezTo>
                  <a:cubicBezTo>
                    <a:pt x="162" y="47"/>
                    <a:pt x="174" y="53"/>
                    <a:pt x="185" y="62"/>
                  </a:cubicBezTo>
                  <a:close/>
                  <a:moveTo>
                    <a:pt x="116" y="17"/>
                  </a:moveTo>
                  <a:cubicBezTo>
                    <a:pt x="120" y="16"/>
                    <a:pt x="124" y="16"/>
                    <a:pt x="129" y="16"/>
                  </a:cubicBezTo>
                  <a:cubicBezTo>
                    <a:pt x="133" y="16"/>
                    <a:pt x="138" y="16"/>
                    <a:pt x="142" y="17"/>
                  </a:cubicBezTo>
                  <a:cubicBezTo>
                    <a:pt x="146" y="32"/>
                    <a:pt x="146" y="32"/>
                    <a:pt x="146" y="32"/>
                  </a:cubicBezTo>
                  <a:cubicBezTo>
                    <a:pt x="137" y="31"/>
                    <a:pt x="127" y="30"/>
                    <a:pt x="118" y="31"/>
                  </a:cubicBezTo>
                  <a:cubicBezTo>
                    <a:pt x="116" y="32"/>
                    <a:pt x="114" y="32"/>
                    <a:pt x="112" y="32"/>
                  </a:cubicBezTo>
                  <a:lnTo>
                    <a:pt x="116" y="17"/>
                  </a:lnTo>
                  <a:close/>
                  <a:moveTo>
                    <a:pt x="48" y="50"/>
                  </a:moveTo>
                  <a:cubicBezTo>
                    <a:pt x="63" y="57"/>
                    <a:pt x="63" y="57"/>
                    <a:pt x="63" y="57"/>
                  </a:cubicBezTo>
                  <a:cubicBezTo>
                    <a:pt x="59" y="60"/>
                    <a:pt x="55" y="64"/>
                    <a:pt x="52" y="68"/>
                  </a:cubicBezTo>
                  <a:cubicBezTo>
                    <a:pt x="48" y="73"/>
                    <a:pt x="45" y="78"/>
                    <a:pt x="42" y="84"/>
                  </a:cubicBezTo>
                  <a:cubicBezTo>
                    <a:pt x="32" y="72"/>
                    <a:pt x="32" y="72"/>
                    <a:pt x="32" y="72"/>
                  </a:cubicBezTo>
                  <a:cubicBezTo>
                    <a:pt x="36" y="64"/>
                    <a:pt x="42" y="57"/>
                    <a:pt x="48" y="50"/>
                  </a:cubicBezTo>
                  <a:close/>
                  <a:moveTo>
                    <a:pt x="17" y="142"/>
                  </a:moveTo>
                  <a:cubicBezTo>
                    <a:pt x="31" y="135"/>
                    <a:pt x="31" y="135"/>
                    <a:pt x="31" y="135"/>
                  </a:cubicBezTo>
                  <a:cubicBezTo>
                    <a:pt x="31" y="137"/>
                    <a:pt x="31" y="138"/>
                    <a:pt x="32" y="140"/>
                  </a:cubicBezTo>
                  <a:cubicBezTo>
                    <a:pt x="33" y="150"/>
                    <a:pt x="36" y="161"/>
                    <a:pt x="40" y="170"/>
                  </a:cubicBezTo>
                  <a:cubicBezTo>
                    <a:pt x="24" y="170"/>
                    <a:pt x="24" y="170"/>
                    <a:pt x="24" y="170"/>
                  </a:cubicBezTo>
                  <a:cubicBezTo>
                    <a:pt x="21" y="161"/>
                    <a:pt x="18" y="152"/>
                    <a:pt x="17" y="142"/>
                  </a:cubicBezTo>
                  <a:close/>
                  <a:moveTo>
                    <a:pt x="68" y="224"/>
                  </a:moveTo>
                  <a:cubicBezTo>
                    <a:pt x="71" y="208"/>
                    <a:pt x="71" y="208"/>
                    <a:pt x="71" y="208"/>
                  </a:cubicBezTo>
                  <a:cubicBezTo>
                    <a:pt x="82" y="216"/>
                    <a:pt x="93" y="221"/>
                    <a:pt x="105" y="224"/>
                  </a:cubicBezTo>
                  <a:cubicBezTo>
                    <a:pt x="94" y="236"/>
                    <a:pt x="94" y="236"/>
                    <a:pt x="94" y="236"/>
                  </a:cubicBezTo>
                  <a:cubicBezTo>
                    <a:pt x="85" y="233"/>
                    <a:pt x="76" y="229"/>
                    <a:pt x="68" y="224"/>
                  </a:cubicBezTo>
                  <a:close/>
                  <a:moveTo>
                    <a:pt x="164" y="236"/>
                  </a:moveTo>
                  <a:cubicBezTo>
                    <a:pt x="153" y="224"/>
                    <a:pt x="153" y="224"/>
                    <a:pt x="153" y="224"/>
                  </a:cubicBezTo>
                  <a:cubicBezTo>
                    <a:pt x="166" y="221"/>
                    <a:pt x="177" y="215"/>
                    <a:pt x="186" y="208"/>
                  </a:cubicBezTo>
                  <a:cubicBezTo>
                    <a:pt x="190" y="224"/>
                    <a:pt x="190" y="224"/>
                    <a:pt x="190" y="224"/>
                  </a:cubicBezTo>
                  <a:cubicBezTo>
                    <a:pt x="182" y="229"/>
                    <a:pt x="173" y="233"/>
                    <a:pt x="164" y="236"/>
                  </a:cubicBezTo>
                  <a:close/>
                  <a:moveTo>
                    <a:pt x="234" y="170"/>
                  </a:moveTo>
                  <a:cubicBezTo>
                    <a:pt x="218" y="170"/>
                    <a:pt x="218" y="170"/>
                    <a:pt x="218" y="170"/>
                  </a:cubicBezTo>
                  <a:cubicBezTo>
                    <a:pt x="223" y="159"/>
                    <a:pt x="226" y="148"/>
                    <a:pt x="227" y="135"/>
                  </a:cubicBezTo>
                  <a:cubicBezTo>
                    <a:pt x="241" y="142"/>
                    <a:pt x="241" y="142"/>
                    <a:pt x="241" y="142"/>
                  </a:cubicBezTo>
                  <a:cubicBezTo>
                    <a:pt x="240" y="152"/>
                    <a:pt x="237" y="161"/>
                    <a:pt x="234" y="17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>
                <a:latin typeface="+mj-lt"/>
              </a:endParaRPr>
            </a:p>
          </p:txBody>
        </p:sp>
        <p:sp>
          <p:nvSpPr>
            <p:cNvPr id="20" name="Freeform 7"/>
            <p:cNvSpPr>
              <a:spLocks/>
            </p:cNvSpPr>
            <p:nvPr/>
          </p:nvSpPr>
          <p:spPr bwMode="auto">
            <a:xfrm>
              <a:off x="3659" y="1986"/>
              <a:ext cx="247" cy="293"/>
            </a:xfrm>
            <a:custGeom>
              <a:avLst/>
              <a:gdLst>
                <a:gd name="T0" fmla="*/ 0 w 103"/>
                <a:gd name="T1" fmla="*/ 75 h 123"/>
                <a:gd name="T2" fmla="*/ 16 w 103"/>
                <a:gd name="T3" fmla="*/ 121 h 123"/>
                <a:gd name="T4" fmla="*/ 21 w 103"/>
                <a:gd name="T5" fmla="*/ 123 h 123"/>
                <a:gd name="T6" fmla="*/ 24 w 103"/>
                <a:gd name="T7" fmla="*/ 122 h 123"/>
                <a:gd name="T8" fmla="*/ 25 w 103"/>
                <a:gd name="T9" fmla="*/ 115 h 123"/>
                <a:gd name="T10" fmla="*/ 11 w 103"/>
                <a:gd name="T11" fmla="*/ 75 h 123"/>
                <a:gd name="T12" fmla="*/ 75 w 103"/>
                <a:gd name="T13" fmla="*/ 11 h 123"/>
                <a:gd name="T14" fmla="*/ 95 w 103"/>
                <a:gd name="T15" fmla="*/ 14 h 123"/>
                <a:gd name="T16" fmla="*/ 102 w 103"/>
                <a:gd name="T17" fmla="*/ 11 h 123"/>
                <a:gd name="T18" fmla="*/ 98 w 103"/>
                <a:gd name="T19" fmla="*/ 4 h 123"/>
                <a:gd name="T20" fmla="*/ 75 w 103"/>
                <a:gd name="T21" fmla="*/ 0 h 123"/>
                <a:gd name="T22" fmla="*/ 0 w 103"/>
                <a:gd name="T23" fmla="*/ 75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3" h="123">
                  <a:moveTo>
                    <a:pt x="0" y="75"/>
                  </a:moveTo>
                  <a:cubicBezTo>
                    <a:pt x="0" y="92"/>
                    <a:pt x="6" y="108"/>
                    <a:pt x="16" y="121"/>
                  </a:cubicBezTo>
                  <a:cubicBezTo>
                    <a:pt x="18" y="123"/>
                    <a:pt x="19" y="123"/>
                    <a:pt x="21" y="123"/>
                  </a:cubicBezTo>
                  <a:cubicBezTo>
                    <a:pt x="22" y="123"/>
                    <a:pt x="23" y="123"/>
                    <a:pt x="24" y="122"/>
                  </a:cubicBezTo>
                  <a:cubicBezTo>
                    <a:pt x="26" y="120"/>
                    <a:pt x="27" y="117"/>
                    <a:pt x="25" y="115"/>
                  </a:cubicBezTo>
                  <a:cubicBezTo>
                    <a:pt x="16" y="103"/>
                    <a:pt x="11" y="89"/>
                    <a:pt x="11" y="75"/>
                  </a:cubicBezTo>
                  <a:cubicBezTo>
                    <a:pt x="11" y="40"/>
                    <a:pt x="40" y="11"/>
                    <a:pt x="75" y="11"/>
                  </a:cubicBezTo>
                  <a:cubicBezTo>
                    <a:pt x="82" y="11"/>
                    <a:pt x="89" y="12"/>
                    <a:pt x="95" y="14"/>
                  </a:cubicBezTo>
                  <a:cubicBezTo>
                    <a:pt x="98" y="15"/>
                    <a:pt x="101" y="13"/>
                    <a:pt x="102" y="11"/>
                  </a:cubicBezTo>
                  <a:cubicBezTo>
                    <a:pt x="103" y="8"/>
                    <a:pt x="101" y="5"/>
                    <a:pt x="98" y="4"/>
                  </a:cubicBezTo>
                  <a:cubicBezTo>
                    <a:pt x="91" y="1"/>
                    <a:pt x="83" y="0"/>
                    <a:pt x="75" y="0"/>
                  </a:cubicBezTo>
                  <a:cubicBezTo>
                    <a:pt x="34" y="0"/>
                    <a:pt x="0" y="34"/>
                    <a:pt x="0" y="7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>
                <a:latin typeface="+mj-lt"/>
              </a:endParaRPr>
            </a:p>
          </p:txBody>
        </p:sp>
        <p:sp>
          <p:nvSpPr>
            <p:cNvPr id="21" name="Freeform 8"/>
            <p:cNvSpPr>
              <a:spLocks/>
            </p:cNvSpPr>
            <p:nvPr/>
          </p:nvSpPr>
          <p:spPr bwMode="auto">
            <a:xfrm>
              <a:off x="3748" y="2040"/>
              <a:ext cx="270" cy="304"/>
            </a:xfrm>
            <a:custGeom>
              <a:avLst/>
              <a:gdLst>
                <a:gd name="T0" fmla="*/ 102 w 113"/>
                <a:gd name="T1" fmla="*/ 52 h 127"/>
                <a:gd name="T2" fmla="*/ 38 w 113"/>
                <a:gd name="T3" fmla="*/ 116 h 127"/>
                <a:gd name="T4" fmla="*/ 9 w 113"/>
                <a:gd name="T5" fmla="*/ 109 h 127"/>
                <a:gd name="T6" fmla="*/ 2 w 113"/>
                <a:gd name="T7" fmla="*/ 111 h 127"/>
                <a:gd name="T8" fmla="*/ 4 w 113"/>
                <a:gd name="T9" fmla="*/ 118 h 127"/>
                <a:gd name="T10" fmla="*/ 38 w 113"/>
                <a:gd name="T11" fmla="*/ 127 h 127"/>
                <a:gd name="T12" fmla="*/ 113 w 113"/>
                <a:gd name="T13" fmla="*/ 52 h 127"/>
                <a:gd name="T14" fmla="*/ 94 w 113"/>
                <a:gd name="T15" fmla="*/ 2 h 127"/>
                <a:gd name="T16" fmla="*/ 87 w 113"/>
                <a:gd name="T17" fmla="*/ 2 h 127"/>
                <a:gd name="T18" fmla="*/ 86 w 113"/>
                <a:gd name="T19" fmla="*/ 10 h 127"/>
                <a:gd name="T20" fmla="*/ 102 w 113"/>
                <a:gd name="T21" fmla="*/ 52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3" h="127">
                  <a:moveTo>
                    <a:pt x="102" y="52"/>
                  </a:moveTo>
                  <a:cubicBezTo>
                    <a:pt x="102" y="87"/>
                    <a:pt x="73" y="116"/>
                    <a:pt x="38" y="116"/>
                  </a:cubicBezTo>
                  <a:cubicBezTo>
                    <a:pt x="28" y="116"/>
                    <a:pt x="18" y="113"/>
                    <a:pt x="9" y="109"/>
                  </a:cubicBezTo>
                  <a:cubicBezTo>
                    <a:pt x="6" y="108"/>
                    <a:pt x="3" y="109"/>
                    <a:pt x="2" y="111"/>
                  </a:cubicBezTo>
                  <a:cubicBezTo>
                    <a:pt x="0" y="114"/>
                    <a:pt x="1" y="117"/>
                    <a:pt x="4" y="118"/>
                  </a:cubicBezTo>
                  <a:cubicBezTo>
                    <a:pt x="15" y="124"/>
                    <a:pt x="26" y="127"/>
                    <a:pt x="38" y="127"/>
                  </a:cubicBezTo>
                  <a:cubicBezTo>
                    <a:pt x="79" y="127"/>
                    <a:pt x="113" y="93"/>
                    <a:pt x="113" y="52"/>
                  </a:cubicBezTo>
                  <a:cubicBezTo>
                    <a:pt x="113" y="34"/>
                    <a:pt x="106" y="16"/>
                    <a:pt x="94" y="2"/>
                  </a:cubicBezTo>
                  <a:cubicBezTo>
                    <a:pt x="92" y="0"/>
                    <a:pt x="89" y="0"/>
                    <a:pt x="87" y="2"/>
                  </a:cubicBezTo>
                  <a:cubicBezTo>
                    <a:pt x="84" y="4"/>
                    <a:pt x="84" y="7"/>
                    <a:pt x="86" y="10"/>
                  </a:cubicBezTo>
                  <a:cubicBezTo>
                    <a:pt x="96" y="21"/>
                    <a:pt x="102" y="36"/>
                    <a:pt x="102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>
                <a:latin typeface="+mj-lt"/>
              </a:endParaRP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7978601" y="3929442"/>
            <a:ext cx="20313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 smtClean="0">
                <a:latin typeface="Century Gothic" panose="020B0502020202020204" pitchFamily="34" charset="0"/>
              </a:rPr>
              <a:t>InsUpTableStorage</a:t>
            </a:r>
            <a:endParaRPr lang="en-US" sz="1600" dirty="0" smtClean="0">
              <a:latin typeface="Century Gothic" panose="020B0502020202020204" pitchFamily="34" charset="0"/>
            </a:endParaRPr>
          </a:p>
        </p:txBody>
      </p:sp>
      <p:sp>
        <p:nvSpPr>
          <p:cNvPr id="23" name="Right Arrow 22"/>
          <p:cNvSpPr/>
          <p:nvPr/>
        </p:nvSpPr>
        <p:spPr>
          <a:xfrm>
            <a:off x="7400969" y="3223401"/>
            <a:ext cx="652762" cy="259556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4207347" y="3461707"/>
            <a:ext cx="21494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 smtClean="0">
                <a:latin typeface="Century Gothic" panose="020B0502020202020204" pitchFamily="34" charset="0"/>
              </a:rPr>
              <a:t>Shufflegrouping</a:t>
            </a:r>
            <a:endParaRPr lang="en-US" sz="1600" dirty="0" smtClean="0">
              <a:latin typeface="Century Gothic" panose="020B0502020202020204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816705" y="3485548"/>
            <a:ext cx="19768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 smtClean="0">
                <a:latin typeface="Century Gothic" panose="020B0502020202020204" pitchFamily="34" charset="0"/>
              </a:rPr>
              <a:t>Fieldgrouping</a:t>
            </a:r>
            <a:endParaRPr lang="en-US" sz="1600" dirty="0" smtClean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040425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ext Placeholder 1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Info Support | Solid Innovator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A08D6-9DFB-4C35-B45B-631EDE7BFD1B}" type="slidenum">
              <a:rPr lang="nl-NL" smtClean="0"/>
              <a:t>26</a:t>
            </a:fld>
            <a:endParaRPr lang="nl-NL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nl-NL" dirty="0"/>
              <a:t>Storm on </a:t>
            </a:r>
            <a:r>
              <a:rPr lang="nl-NL" dirty="0" smtClean="0"/>
              <a:t>HDInsight</a:t>
            </a:r>
            <a:endParaRPr lang="nl-NL" dirty="0"/>
          </a:p>
        </p:txBody>
      </p:sp>
      <p:pic>
        <p:nvPicPr>
          <p:cNvPr id="5122" name="Picture 2" descr="http://blog.bennymichielsen.be/wp-content/uploads/2015/08/RunningTopolog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4191" y="719210"/>
            <a:ext cx="7836240" cy="5475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055498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ext Placeholder 1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Info Support | Solid Innovator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A08D6-9DFB-4C35-B45B-631EDE7BFD1B}" type="slidenum">
              <a:rPr lang="nl-NL" smtClean="0"/>
              <a:t>27</a:t>
            </a:fld>
            <a:endParaRPr lang="nl-NL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Scaling up the event hub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2" descr="http://blog.bennymichielsen.be/wp-content/uploads/2015/08/TP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6776" y="2213804"/>
            <a:ext cx="8820150" cy="2876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899709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Tick Tack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Info Support | Solid Innovator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A08D6-9DFB-4C35-B45B-631EDE7BFD1B}" type="slidenum">
              <a:rPr lang="nl-NL" smtClean="0"/>
              <a:t>28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7128165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Info Support | Solid Innovator</a:t>
            </a:r>
            <a:endParaRPr lang="nl-NL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Tick Tack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nl-NL" dirty="0"/>
              <a:t>Storm on </a:t>
            </a:r>
            <a:r>
              <a:rPr lang="nl-NL" dirty="0" smtClean="0"/>
              <a:t>HDInsight</a:t>
            </a:r>
            <a:endParaRPr lang="nl-NL" dirty="0"/>
          </a:p>
        </p:txBody>
      </p:sp>
      <p:sp>
        <p:nvSpPr>
          <p:cNvPr id="7" name="Right Arrow 6"/>
          <p:cNvSpPr/>
          <p:nvPr/>
        </p:nvSpPr>
        <p:spPr>
          <a:xfrm rot="2100201">
            <a:off x="3640949" y="2819624"/>
            <a:ext cx="795728" cy="316024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2" descr="http://www.printrbottalk.com/wiki/images/6/63/Arduino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8605" y="2309539"/>
            <a:ext cx="513670" cy="513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://www.printrbottalk.com/wiki/images/6/63/Arduino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6095" y="3530344"/>
            <a:ext cx="513670" cy="513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://www.printrbottalk.com/wiki/images/6/63/Arduino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5340" y="4763680"/>
            <a:ext cx="513670" cy="513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http://yeblon.com/wp-content/uploads/2014/03/Raspberry-pi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9838" y="3378749"/>
            <a:ext cx="525559" cy="665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ight Arrow 11"/>
          <p:cNvSpPr/>
          <p:nvPr/>
        </p:nvSpPr>
        <p:spPr>
          <a:xfrm>
            <a:off x="3271605" y="3654017"/>
            <a:ext cx="937754" cy="260505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/>
        </p:nvSpPr>
        <p:spPr>
          <a:xfrm rot="19392440">
            <a:off x="3544900" y="4456882"/>
            <a:ext cx="823949" cy="258558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2169000" y="2229808"/>
            <a:ext cx="3272849" cy="3284209"/>
          </a:xfrm>
          <a:prstGeom prst="roundRect">
            <a:avLst/>
          </a:prstGeom>
          <a:noFill/>
          <a:ln w="9525" cap="flat" cmpd="sng" algn="ctr">
            <a:solidFill>
              <a:schemeClr val="accent6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/>
          <p:cNvSpPr/>
          <p:nvPr/>
        </p:nvSpPr>
        <p:spPr>
          <a:xfrm>
            <a:off x="5687611" y="3579229"/>
            <a:ext cx="1504434" cy="317752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7241" y="3321236"/>
            <a:ext cx="780290" cy="78029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1588" y="3301493"/>
            <a:ext cx="780290" cy="780290"/>
          </a:xfrm>
          <a:prstGeom prst="rect">
            <a:avLst/>
          </a:prstGeom>
        </p:spPr>
      </p:pic>
      <p:sp>
        <p:nvSpPr>
          <p:cNvPr id="18" name="Rounded Rectangle 17"/>
          <p:cNvSpPr/>
          <p:nvPr/>
        </p:nvSpPr>
        <p:spPr>
          <a:xfrm>
            <a:off x="7276762" y="2229808"/>
            <a:ext cx="3416638" cy="3284209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/>
          <p:cNvSpPr/>
          <p:nvPr/>
        </p:nvSpPr>
        <p:spPr>
          <a:xfrm>
            <a:off x="8553757" y="3579229"/>
            <a:ext cx="891605" cy="260505"/>
          </a:xfrm>
          <a:prstGeom prst="rightArrow">
            <a:avLst/>
          </a:prstGeom>
          <a:solidFill>
            <a:srgbClr val="0079D6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33017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2" grpId="0" animBg="1"/>
      <p:bldP spid="13" grpId="0" animBg="1"/>
      <p:bldP spid="14" grpId="0" animBg="1"/>
      <p:bldP spid="15" grpId="0" animBg="1"/>
      <p:bldP spid="18" grpId="0" animBg="1"/>
      <p:bldP spid="1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Info Support | Solid Innovator</a:t>
            </a:r>
            <a:endParaRPr lang="nl-NL" dirty="0"/>
          </a:p>
        </p:txBody>
      </p:sp>
      <p:sp>
        <p:nvSpPr>
          <p:cNvPr id="4" name="Tekstvak 3"/>
          <p:cNvSpPr txBox="1"/>
          <p:nvPr/>
        </p:nvSpPr>
        <p:spPr>
          <a:xfrm>
            <a:off x="982663" y="1233890"/>
            <a:ext cx="5113337" cy="425156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20000"/>
              </a:lnSpc>
            </a:pPr>
            <a:r>
              <a:rPr lang="nl-NL" sz="4800" b="1" dirty="0" smtClean="0">
                <a:solidFill>
                  <a:schemeClr val="bg1"/>
                </a:solidFill>
                <a:latin typeface="+mj-lt"/>
              </a:rPr>
              <a:t>Contents</a:t>
            </a:r>
          </a:p>
          <a:p>
            <a:pPr>
              <a:lnSpc>
                <a:spcPct val="120000"/>
              </a:lnSpc>
            </a:pPr>
            <a:endParaRPr lang="nl-NL" b="1" dirty="0" smtClean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Tekstvak 7"/>
          <p:cNvSpPr txBox="1"/>
          <p:nvPr/>
        </p:nvSpPr>
        <p:spPr>
          <a:xfrm>
            <a:off x="2055120" y="2679988"/>
            <a:ext cx="2594970" cy="214646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sz="2400" b="1" dirty="0" smtClean="0"/>
              <a:t>Why</a:t>
            </a:r>
          </a:p>
        </p:txBody>
      </p:sp>
      <p:sp>
        <p:nvSpPr>
          <p:cNvPr id="6" name="Tekstvak 9"/>
          <p:cNvSpPr txBox="1"/>
          <p:nvPr/>
        </p:nvSpPr>
        <p:spPr>
          <a:xfrm>
            <a:off x="4760414" y="2679988"/>
            <a:ext cx="2594970" cy="214646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nl-NL" sz="2400" b="1" dirty="0" smtClean="0"/>
              <a:t>How</a:t>
            </a:r>
          </a:p>
        </p:txBody>
      </p:sp>
      <p:sp>
        <p:nvSpPr>
          <p:cNvPr id="7" name="Tekstvak 8"/>
          <p:cNvSpPr txBox="1"/>
          <p:nvPr/>
        </p:nvSpPr>
        <p:spPr>
          <a:xfrm>
            <a:off x="7465709" y="2694132"/>
            <a:ext cx="2594971" cy="2146466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nl-NL" sz="2400" b="1" dirty="0" smtClean="0"/>
              <a:t>Scenarios</a:t>
            </a:r>
          </a:p>
        </p:txBody>
      </p:sp>
    </p:spTree>
    <p:extLst>
      <p:ext uri="{BB962C8B-B14F-4D97-AF65-F5344CB8AC3E}">
        <p14:creationId xmlns:p14="http://schemas.microsoft.com/office/powerpoint/2010/main" val="290958448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Info Support | Solid Innovator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A08D6-9DFB-4C35-B45B-631EDE7BFD1B}" type="slidenum">
              <a:rPr lang="nl-NL" smtClean="0"/>
              <a:t>30</a:t>
            </a:fld>
            <a:endParaRPr lang="nl-NL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Sensor Topology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nl-NL" dirty="0"/>
              <a:t>Storm on </a:t>
            </a:r>
            <a:r>
              <a:rPr lang="nl-NL" dirty="0" smtClean="0"/>
              <a:t>HDInsight</a:t>
            </a:r>
            <a:endParaRPr lang="nl-NL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461" y="3193372"/>
            <a:ext cx="780290" cy="780290"/>
          </a:xfrm>
          <a:prstGeom prst="rect">
            <a:avLst/>
          </a:prstGeom>
        </p:spPr>
      </p:pic>
      <p:grpSp>
        <p:nvGrpSpPr>
          <p:cNvPr id="9" name="Group 4"/>
          <p:cNvGrpSpPr>
            <a:grpSpLocks noChangeAspect="1"/>
          </p:cNvGrpSpPr>
          <p:nvPr/>
        </p:nvGrpSpPr>
        <p:grpSpPr bwMode="auto">
          <a:xfrm rot="5400000">
            <a:off x="1877608" y="3145595"/>
            <a:ext cx="776478" cy="763840"/>
            <a:chOff x="3530" y="1857"/>
            <a:chExt cx="617" cy="602"/>
          </a:xfrm>
          <a:solidFill>
            <a:srgbClr val="006DD6"/>
          </a:solidFill>
        </p:grpSpPr>
        <p:sp>
          <p:nvSpPr>
            <p:cNvPr id="10" name="Freeform 5"/>
            <p:cNvSpPr>
              <a:spLocks noEditPoints="1"/>
            </p:cNvSpPr>
            <p:nvPr/>
          </p:nvSpPr>
          <p:spPr bwMode="auto">
            <a:xfrm>
              <a:off x="3717" y="2040"/>
              <a:ext cx="244" cy="247"/>
            </a:xfrm>
            <a:custGeom>
              <a:avLst/>
              <a:gdLst>
                <a:gd name="T0" fmla="*/ 0 w 102"/>
                <a:gd name="T1" fmla="*/ 52 h 103"/>
                <a:gd name="T2" fmla="*/ 51 w 102"/>
                <a:gd name="T3" fmla="*/ 103 h 103"/>
                <a:gd name="T4" fmla="*/ 102 w 102"/>
                <a:gd name="T5" fmla="*/ 52 h 103"/>
                <a:gd name="T6" fmla="*/ 51 w 102"/>
                <a:gd name="T7" fmla="*/ 0 h 103"/>
                <a:gd name="T8" fmla="*/ 0 w 102"/>
                <a:gd name="T9" fmla="*/ 52 h 103"/>
                <a:gd name="T10" fmla="*/ 86 w 102"/>
                <a:gd name="T11" fmla="*/ 52 h 103"/>
                <a:gd name="T12" fmla="*/ 51 w 102"/>
                <a:gd name="T13" fmla="*/ 87 h 103"/>
                <a:gd name="T14" fmla="*/ 16 w 102"/>
                <a:gd name="T15" fmla="*/ 52 h 103"/>
                <a:gd name="T16" fmla="*/ 51 w 102"/>
                <a:gd name="T17" fmla="*/ 17 h 103"/>
                <a:gd name="T18" fmla="*/ 86 w 102"/>
                <a:gd name="T19" fmla="*/ 52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2" h="103">
                  <a:moveTo>
                    <a:pt x="0" y="52"/>
                  </a:moveTo>
                  <a:cubicBezTo>
                    <a:pt x="0" y="80"/>
                    <a:pt x="23" y="103"/>
                    <a:pt x="51" y="103"/>
                  </a:cubicBezTo>
                  <a:cubicBezTo>
                    <a:pt x="79" y="103"/>
                    <a:pt x="102" y="80"/>
                    <a:pt x="102" y="52"/>
                  </a:cubicBezTo>
                  <a:cubicBezTo>
                    <a:pt x="102" y="23"/>
                    <a:pt x="79" y="0"/>
                    <a:pt x="51" y="0"/>
                  </a:cubicBezTo>
                  <a:cubicBezTo>
                    <a:pt x="23" y="0"/>
                    <a:pt x="0" y="23"/>
                    <a:pt x="0" y="52"/>
                  </a:cubicBezTo>
                  <a:close/>
                  <a:moveTo>
                    <a:pt x="86" y="52"/>
                  </a:moveTo>
                  <a:cubicBezTo>
                    <a:pt x="86" y="71"/>
                    <a:pt x="70" y="87"/>
                    <a:pt x="51" y="87"/>
                  </a:cubicBezTo>
                  <a:cubicBezTo>
                    <a:pt x="31" y="87"/>
                    <a:pt x="16" y="71"/>
                    <a:pt x="16" y="52"/>
                  </a:cubicBezTo>
                  <a:cubicBezTo>
                    <a:pt x="16" y="32"/>
                    <a:pt x="31" y="17"/>
                    <a:pt x="51" y="17"/>
                  </a:cubicBezTo>
                  <a:cubicBezTo>
                    <a:pt x="70" y="17"/>
                    <a:pt x="86" y="32"/>
                    <a:pt x="86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>
                <a:latin typeface="+mj-lt"/>
              </a:endParaRPr>
            </a:p>
          </p:txBody>
        </p:sp>
        <p:sp>
          <p:nvSpPr>
            <p:cNvPr id="11" name="Freeform 6"/>
            <p:cNvSpPr>
              <a:spLocks noEditPoints="1"/>
            </p:cNvSpPr>
            <p:nvPr/>
          </p:nvSpPr>
          <p:spPr bwMode="auto">
            <a:xfrm>
              <a:off x="3530" y="1857"/>
              <a:ext cx="617" cy="602"/>
            </a:xfrm>
            <a:custGeom>
              <a:avLst/>
              <a:gdLst>
                <a:gd name="T0" fmla="*/ 233 w 258"/>
                <a:gd name="T1" fmla="*/ 120 h 252"/>
                <a:gd name="T2" fmla="*/ 239 w 258"/>
                <a:gd name="T3" fmla="*/ 82 h 252"/>
                <a:gd name="T4" fmla="*/ 221 w 258"/>
                <a:gd name="T5" fmla="*/ 39 h 252"/>
                <a:gd name="T6" fmla="*/ 203 w 258"/>
                <a:gd name="T7" fmla="*/ 35 h 252"/>
                <a:gd name="T8" fmla="*/ 162 w 258"/>
                <a:gd name="T9" fmla="*/ 31 h 252"/>
                <a:gd name="T10" fmla="*/ 144 w 258"/>
                <a:gd name="T11" fmla="*/ 1 h 252"/>
                <a:gd name="T12" fmla="*/ 114 w 258"/>
                <a:gd name="T13" fmla="*/ 1 h 252"/>
                <a:gd name="T14" fmla="*/ 96 w 258"/>
                <a:gd name="T15" fmla="*/ 31 h 252"/>
                <a:gd name="T16" fmla="*/ 55 w 258"/>
                <a:gd name="T17" fmla="*/ 35 h 252"/>
                <a:gd name="T18" fmla="*/ 37 w 258"/>
                <a:gd name="T19" fmla="*/ 39 h 252"/>
                <a:gd name="T20" fmla="*/ 19 w 258"/>
                <a:gd name="T21" fmla="*/ 82 h 252"/>
                <a:gd name="T22" fmla="*/ 25 w 258"/>
                <a:gd name="T23" fmla="*/ 120 h 252"/>
                <a:gd name="T24" fmla="*/ 1 w 258"/>
                <a:gd name="T25" fmla="*/ 144 h 252"/>
                <a:gd name="T26" fmla="*/ 24 w 258"/>
                <a:gd name="T27" fmla="*/ 186 h 252"/>
                <a:gd name="T28" fmla="*/ 56 w 258"/>
                <a:gd name="T29" fmla="*/ 203 h 252"/>
                <a:gd name="T30" fmla="*/ 59 w 258"/>
                <a:gd name="T31" fmla="*/ 237 h 252"/>
                <a:gd name="T32" fmla="*/ 94 w 258"/>
                <a:gd name="T33" fmla="*/ 252 h 252"/>
                <a:gd name="T34" fmla="*/ 119 w 258"/>
                <a:gd name="T35" fmla="*/ 232 h 252"/>
                <a:gd name="T36" fmla="*/ 139 w 258"/>
                <a:gd name="T37" fmla="*/ 232 h 252"/>
                <a:gd name="T38" fmla="*/ 164 w 258"/>
                <a:gd name="T39" fmla="*/ 252 h 252"/>
                <a:gd name="T40" fmla="*/ 198 w 258"/>
                <a:gd name="T41" fmla="*/ 237 h 252"/>
                <a:gd name="T42" fmla="*/ 202 w 258"/>
                <a:gd name="T43" fmla="*/ 203 h 252"/>
                <a:gd name="T44" fmla="*/ 234 w 258"/>
                <a:gd name="T45" fmla="*/ 186 h 252"/>
                <a:gd name="T46" fmla="*/ 257 w 258"/>
                <a:gd name="T47" fmla="*/ 144 h 252"/>
                <a:gd name="T48" fmla="*/ 185 w 258"/>
                <a:gd name="T49" fmla="*/ 62 h 252"/>
                <a:gd name="T50" fmla="*/ 226 w 258"/>
                <a:gd name="T51" fmla="*/ 72 h 252"/>
                <a:gd name="T52" fmla="*/ 213 w 258"/>
                <a:gd name="T53" fmla="*/ 78 h 252"/>
                <a:gd name="T54" fmla="*/ 204 w 258"/>
                <a:gd name="T55" fmla="*/ 84 h 252"/>
                <a:gd name="T56" fmla="*/ 139 w 258"/>
                <a:gd name="T57" fmla="*/ 216 h 252"/>
                <a:gd name="T58" fmla="*/ 42 w 258"/>
                <a:gd name="T59" fmla="*/ 139 h 252"/>
                <a:gd name="T60" fmla="*/ 76 w 258"/>
                <a:gd name="T61" fmla="*/ 60 h 252"/>
                <a:gd name="T62" fmla="*/ 78 w 258"/>
                <a:gd name="T63" fmla="*/ 58 h 252"/>
                <a:gd name="T64" fmla="*/ 109 w 258"/>
                <a:gd name="T65" fmla="*/ 44 h 252"/>
                <a:gd name="T66" fmla="*/ 149 w 258"/>
                <a:gd name="T67" fmla="*/ 44 h 252"/>
                <a:gd name="T68" fmla="*/ 185 w 258"/>
                <a:gd name="T69" fmla="*/ 62 h 252"/>
                <a:gd name="T70" fmla="*/ 129 w 258"/>
                <a:gd name="T71" fmla="*/ 16 h 252"/>
                <a:gd name="T72" fmla="*/ 146 w 258"/>
                <a:gd name="T73" fmla="*/ 32 h 252"/>
                <a:gd name="T74" fmla="*/ 112 w 258"/>
                <a:gd name="T75" fmla="*/ 32 h 252"/>
                <a:gd name="T76" fmla="*/ 48 w 258"/>
                <a:gd name="T77" fmla="*/ 50 h 252"/>
                <a:gd name="T78" fmla="*/ 52 w 258"/>
                <a:gd name="T79" fmla="*/ 68 h 252"/>
                <a:gd name="T80" fmla="*/ 32 w 258"/>
                <a:gd name="T81" fmla="*/ 72 h 252"/>
                <a:gd name="T82" fmla="*/ 17 w 258"/>
                <a:gd name="T83" fmla="*/ 142 h 252"/>
                <a:gd name="T84" fmla="*/ 32 w 258"/>
                <a:gd name="T85" fmla="*/ 140 h 252"/>
                <a:gd name="T86" fmla="*/ 24 w 258"/>
                <a:gd name="T87" fmla="*/ 170 h 252"/>
                <a:gd name="T88" fmla="*/ 68 w 258"/>
                <a:gd name="T89" fmla="*/ 224 h 252"/>
                <a:gd name="T90" fmla="*/ 105 w 258"/>
                <a:gd name="T91" fmla="*/ 224 h 252"/>
                <a:gd name="T92" fmla="*/ 68 w 258"/>
                <a:gd name="T93" fmla="*/ 224 h 252"/>
                <a:gd name="T94" fmla="*/ 153 w 258"/>
                <a:gd name="T95" fmla="*/ 224 h 252"/>
                <a:gd name="T96" fmla="*/ 190 w 258"/>
                <a:gd name="T97" fmla="*/ 224 h 252"/>
                <a:gd name="T98" fmla="*/ 234 w 258"/>
                <a:gd name="T99" fmla="*/ 170 h 252"/>
                <a:gd name="T100" fmla="*/ 227 w 258"/>
                <a:gd name="T101" fmla="*/ 135 h 252"/>
                <a:gd name="T102" fmla="*/ 234 w 258"/>
                <a:gd name="T103" fmla="*/ 170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8" h="252">
                  <a:moveTo>
                    <a:pt x="248" y="128"/>
                  </a:moveTo>
                  <a:cubicBezTo>
                    <a:pt x="233" y="120"/>
                    <a:pt x="233" y="120"/>
                    <a:pt x="233" y="120"/>
                  </a:cubicBezTo>
                  <a:cubicBezTo>
                    <a:pt x="232" y="112"/>
                    <a:pt x="230" y="104"/>
                    <a:pt x="228" y="96"/>
                  </a:cubicBezTo>
                  <a:cubicBezTo>
                    <a:pt x="239" y="82"/>
                    <a:pt x="239" y="82"/>
                    <a:pt x="239" y="82"/>
                  </a:cubicBezTo>
                  <a:cubicBezTo>
                    <a:pt x="243" y="76"/>
                    <a:pt x="243" y="69"/>
                    <a:pt x="240" y="63"/>
                  </a:cubicBezTo>
                  <a:cubicBezTo>
                    <a:pt x="235" y="55"/>
                    <a:pt x="228" y="46"/>
                    <a:pt x="221" y="39"/>
                  </a:cubicBezTo>
                  <a:cubicBezTo>
                    <a:pt x="218" y="36"/>
                    <a:pt x="214" y="34"/>
                    <a:pt x="210" y="34"/>
                  </a:cubicBezTo>
                  <a:cubicBezTo>
                    <a:pt x="207" y="34"/>
                    <a:pt x="205" y="34"/>
                    <a:pt x="203" y="35"/>
                  </a:cubicBezTo>
                  <a:cubicBezTo>
                    <a:pt x="187" y="43"/>
                    <a:pt x="187" y="43"/>
                    <a:pt x="187" y="43"/>
                  </a:cubicBezTo>
                  <a:cubicBezTo>
                    <a:pt x="179" y="38"/>
                    <a:pt x="171" y="34"/>
                    <a:pt x="162" y="31"/>
                  </a:cubicBezTo>
                  <a:cubicBezTo>
                    <a:pt x="158" y="13"/>
                    <a:pt x="158" y="13"/>
                    <a:pt x="158" y="13"/>
                  </a:cubicBezTo>
                  <a:cubicBezTo>
                    <a:pt x="156" y="7"/>
                    <a:pt x="151" y="2"/>
                    <a:pt x="144" y="1"/>
                  </a:cubicBezTo>
                  <a:cubicBezTo>
                    <a:pt x="139" y="0"/>
                    <a:pt x="134" y="0"/>
                    <a:pt x="129" y="0"/>
                  </a:cubicBezTo>
                  <a:cubicBezTo>
                    <a:pt x="124" y="0"/>
                    <a:pt x="119" y="0"/>
                    <a:pt x="114" y="1"/>
                  </a:cubicBezTo>
                  <a:cubicBezTo>
                    <a:pt x="107" y="2"/>
                    <a:pt x="102" y="7"/>
                    <a:pt x="100" y="13"/>
                  </a:cubicBezTo>
                  <a:cubicBezTo>
                    <a:pt x="96" y="31"/>
                    <a:pt x="96" y="31"/>
                    <a:pt x="96" y="31"/>
                  </a:cubicBezTo>
                  <a:cubicBezTo>
                    <a:pt x="87" y="34"/>
                    <a:pt x="79" y="38"/>
                    <a:pt x="71" y="43"/>
                  </a:cubicBezTo>
                  <a:cubicBezTo>
                    <a:pt x="55" y="35"/>
                    <a:pt x="55" y="35"/>
                    <a:pt x="55" y="35"/>
                  </a:cubicBezTo>
                  <a:cubicBezTo>
                    <a:pt x="53" y="34"/>
                    <a:pt x="51" y="34"/>
                    <a:pt x="48" y="34"/>
                  </a:cubicBezTo>
                  <a:cubicBezTo>
                    <a:pt x="44" y="34"/>
                    <a:pt x="40" y="36"/>
                    <a:pt x="37" y="39"/>
                  </a:cubicBezTo>
                  <a:cubicBezTo>
                    <a:pt x="30" y="46"/>
                    <a:pt x="23" y="55"/>
                    <a:pt x="18" y="63"/>
                  </a:cubicBezTo>
                  <a:cubicBezTo>
                    <a:pt x="15" y="69"/>
                    <a:pt x="15" y="76"/>
                    <a:pt x="19" y="82"/>
                  </a:cubicBezTo>
                  <a:cubicBezTo>
                    <a:pt x="30" y="96"/>
                    <a:pt x="30" y="96"/>
                    <a:pt x="30" y="96"/>
                  </a:cubicBezTo>
                  <a:cubicBezTo>
                    <a:pt x="28" y="104"/>
                    <a:pt x="26" y="112"/>
                    <a:pt x="25" y="120"/>
                  </a:cubicBezTo>
                  <a:cubicBezTo>
                    <a:pt x="10" y="128"/>
                    <a:pt x="10" y="128"/>
                    <a:pt x="10" y="128"/>
                  </a:cubicBezTo>
                  <a:cubicBezTo>
                    <a:pt x="4" y="131"/>
                    <a:pt x="0" y="137"/>
                    <a:pt x="1" y="144"/>
                  </a:cubicBezTo>
                  <a:cubicBezTo>
                    <a:pt x="2" y="155"/>
                    <a:pt x="5" y="165"/>
                    <a:pt x="9" y="176"/>
                  </a:cubicBezTo>
                  <a:cubicBezTo>
                    <a:pt x="11" y="182"/>
                    <a:pt x="17" y="186"/>
                    <a:pt x="24" y="186"/>
                  </a:cubicBezTo>
                  <a:cubicBezTo>
                    <a:pt x="42" y="186"/>
                    <a:pt x="42" y="186"/>
                    <a:pt x="42" y="186"/>
                  </a:cubicBezTo>
                  <a:cubicBezTo>
                    <a:pt x="46" y="192"/>
                    <a:pt x="51" y="198"/>
                    <a:pt x="56" y="203"/>
                  </a:cubicBezTo>
                  <a:cubicBezTo>
                    <a:pt x="52" y="220"/>
                    <a:pt x="52" y="220"/>
                    <a:pt x="52" y="220"/>
                  </a:cubicBezTo>
                  <a:cubicBezTo>
                    <a:pt x="51" y="227"/>
                    <a:pt x="54" y="234"/>
                    <a:pt x="59" y="237"/>
                  </a:cubicBezTo>
                  <a:cubicBezTo>
                    <a:pt x="69" y="243"/>
                    <a:pt x="79" y="248"/>
                    <a:pt x="89" y="251"/>
                  </a:cubicBezTo>
                  <a:cubicBezTo>
                    <a:pt x="91" y="252"/>
                    <a:pt x="93" y="252"/>
                    <a:pt x="94" y="252"/>
                  </a:cubicBezTo>
                  <a:cubicBezTo>
                    <a:pt x="99" y="252"/>
                    <a:pt x="104" y="250"/>
                    <a:pt x="107" y="246"/>
                  </a:cubicBezTo>
                  <a:cubicBezTo>
                    <a:pt x="119" y="232"/>
                    <a:pt x="119" y="232"/>
                    <a:pt x="119" y="232"/>
                  </a:cubicBezTo>
                  <a:cubicBezTo>
                    <a:pt x="122" y="233"/>
                    <a:pt x="125" y="233"/>
                    <a:pt x="129" y="233"/>
                  </a:cubicBezTo>
                  <a:cubicBezTo>
                    <a:pt x="132" y="233"/>
                    <a:pt x="136" y="233"/>
                    <a:pt x="139" y="232"/>
                  </a:cubicBezTo>
                  <a:cubicBezTo>
                    <a:pt x="151" y="246"/>
                    <a:pt x="151" y="246"/>
                    <a:pt x="151" y="246"/>
                  </a:cubicBezTo>
                  <a:cubicBezTo>
                    <a:pt x="154" y="250"/>
                    <a:pt x="159" y="252"/>
                    <a:pt x="164" y="252"/>
                  </a:cubicBezTo>
                  <a:cubicBezTo>
                    <a:pt x="165" y="252"/>
                    <a:pt x="167" y="252"/>
                    <a:pt x="168" y="251"/>
                  </a:cubicBezTo>
                  <a:cubicBezTo>
                    <a:pt x="179" y="248"/>
                    <a:pt x="189" y="243"/>
                    <a:pt x="198" y="237"/>
                  </a:cubicBezTo>
                  <a:cubicBezTo>
                    <a:pt x="204" y="234"/>
                    <a:pt x="207" y="227"/>
                    <a:pt x="206" y="220"/>
                  </a:cubicBezTo>
                  <a:cubicBezTo>
                    <a:pt x="202" y="203"/>
                    <a:pt x="202" y="203"/>
                    <a:pt x="202" y="203"/>
                  </a:cubicBezTo>
                  <a:cubicBezTo>
                    <a:pt x="207" y="198"/>
                    <a:pt x="212" y="192"/>
                    <a:pt x="216" y="186"/>
                  </a:cubicBezTo>
                  <a:cubicBezTo>
                    <a:pt x="234" y="186"/>
                    <a:pt x="234" y="186"/>
                    <a:pt x="234" y="186"/>
                  </a:cubicBezTo>
                  <a:cubicBezTo>
                    <a:pt x="241" y="186"/>
                    <a:pt x="247" y="182"/>
                    <a:pt x="249" y="176"/>
                  </a:cubicBezTo>
                  <a:cubicBezTo>
                    <a:pt x="253" y="166"/>
                    <a:pt x="256" y="155"/>
                    <a:pt x="257" y="144"/>
                  </a:cubicBezTo>
                  <a:cubicBezTo>
                    <a:pt x="258" y="137"/>
                    <a:pt x="254" y="131"/>
                    <a:pt x="248" y="128"/>
                  </a:cubicBezTo>
                  <a:close/>
                  <a:moveTo>
                    <a:pt x="185" y="62"/>
                  </a:moveTo>
                  <a:cubicBezTo>
                    <a:pt x="210" y="50"/>
                    <a:pt x="210" y="50"/>
                    <a:pt x="210" y="50"/>
                  </a:cubicBezTo>
                  <a:cubicBezTo>
                    <a:pt x="216" y="57"/>
                    <a:pt x="221" y="64"/>
                    <a:pt x="226" y="72"/>
                  </a:cubicBezTo>
                  <a:cubicBezTo>
                    <a:pt x="216" y="84"/>
                    <a:pt x="216" y="84"/>
                    <a:pt x="216" y="84"/>
                  </a:cubicBezTo>
                  <a:cubicBezTo>
                    <a:pt x="215" y="82"/>
                    <a:pt x="214" y="80"/>
                    <a:pt x="213" y="78"/>
                  </a:cubicBezTo>
                  <a:cubicBezTo>
                    <a:pt x="212" y="76"/>
                    <a:pt x="208" y="75"/>
                    <a:pt x="206" y="76"/>
                  </a:cubicBezTo>
                  <a:cubicBezTo>
                    <a:pt x="203" y="78"/>
                    <a:pt x="202" y="81"/>
                    <a:pt x="204" y="84"/>
                  </a:cubicBezTo>
                  <a:cubicBezTo>
                    <a:pt x="210" y="95"/>
                    <a:pt x="214" y="106"/>
                    <a:pt x="216" y="119"/>
                  </a:cubicBezTo>
                  <a:cubicBezTo>
                    <a:pt x="221" y="167"/>
                    <a:pt x="187" y="210"/>
                    <a:pt x="139" y="216"/>
                  </a:cubicBezTo>
                  <a:cubicBezTo>
                    <a:pt x="116" y="218"/>
                    <a:pt x="93" y="212"/>
                    <a:pt x="75" y="197"/>
                  </a:cubicBezTo>
                  <a:cubicBezTo>
                    <a:pt x="56" y="183"/>
                    <a:pt x="45" y="162"/>
                    <a:pt x="42" y="139"/>
                  </a:cubicBezTo>
                  <a:cubicBezTo>
                    <a:pt x="40" y="115"/>
                    <a:pt x="46" y="93"/>
                    <a:pt x="61" y="74"/>
                  </a:cubicBezTo>
                  <a:cubicBezTo>
                    <a:pt x="65" y="69"/>
                    <a:pt x="70" y="64"/>
                    <a:pt x="76" y="60"/>
                  </a:cubicBezTo>
                  <a:cubicBezTo>
                    <a:pt x="76" y="59"/>
                    <a:pt x="76" y="59"/>
                    <a:pt x="76" y="59"/>
                  </a:cubicBezTo>
                  <a:cubicBezTo>
                    <a:pt x="77" y="59"/>
                    <a:pt x="77" y="58"/>
                    <a:pt x="78" y="58"/>
                  </a:cubicBezTo>
                  <a:cubicBezTo>
                    <a:pt x="87" y="51"/>
                    <a:pt x="98" y="47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cubicBezTo>
                    <a:pt x="112" y="43"/>
                    <a:pt x="116" y="42"/>
                    <a:pt x="119" y="42"/>
                  </a:cubicBezTo>
                  <a:cubicBezTo>
                    <a:pt x="129" y="41"/>
                    <a:pt x="139" y="42"/>
                    <a:pt x="149" y="44"/>
                  </a:cubicBezTo>
                  <a:cubicBezTo>
                    <a:pt x="149" y="44"/>
                    <a:pt x="149" y="44"/>
                    <a:pt x="149" y="44"/>
                  </a:cubicBezTo>
                  <a:cubicBezTo>
                    <a:pt x="162" y="47"/>
                    <a:pt x="174" y="53"/>
                    <a:pt x="185" y="62"/>
                  </a:cubicBezTo>
                  <a:close/>
                  <a:moveTo>
                    <a:pt x="116" y="17"/>
                  </a:moveTo>
                  <a:cubicBezTo>
                    <a:pt x="120" y="16"/>
                    <a:pt x="124" y="16"/>
                    <a:pt x="129" y="16"/>
                  </a:cubicBezTo>
                  <a:cubicBezTo>
                    <a:pt x="133" y="16"/>
                    <a:pt x="138" y="16"/>
                    <a:pt x="142" y="17"/>
                  </a:cubicBezTo>
                  <a:cubicBezTo>
                    <a:pt x="146" y="32"/>
                    <a:pt x="146" y="32"/>
                    <a:pt x="146" y="32"/>
                  </a:cubicBezTo>
                  <a:cubicBezTo>
                    <a:pt x="137" y="31"/>
                    <a:pt x="127" y="30"/>
                    <a:pt x="118" y="31"/>
                  </a:cubicBezTo>
                  <a:cubicBezTo>
                    <a:pt x="116" y="32"/>
                    <a:pt x="114" y="32"/>
                    <a:pt x="112" y="32"/>
                  </a:cubicBezTo>
                  <a:lnTo>
                    <a:pt x="116" y="17"/>
                  </a:lnTo>
                  <a:close/>
                  <a:moveTo>
                    <a:pt x="48" y="50"/>
                  </a:moveTo>
                  <a:cubicBezTo>
                    <a:pt x="63" y="57"/>
                    <a:pt x="63" y="57"/>
                    <a:pt x="63" y="57"/>
                  </a:cubicBezTo>
                  <a:cubicBezTo>
                    <a:pt x="59" y="60"/>
                    <a:pt x="55" y="64"/>
                    <a:pt x="52" y="68"/>
                  </a:cubicBezTo>
                  <a:cubicBezTo>
                    <a:pt x="48" y="73"/>
                    <a:pt x="45" y="78"/>
                    <a:pt x="42" y="84"/>
                  </a:cubicBezTo>
                  <a:cubicBezTo>
                    <a:pt x="32" y="72"/>
                    <a:pt x="32" y="72"/>
                    <a:pt x="32" y="72"/>
                  </a:cubicBezTo>
                  <a:cubicBezTo>
                    <a:pt x="36" y="64"/>
                    <a:pt x="42" y="57"/>
                    <a:pt x="48" y="50"/>
                  </a:cubicBezTo>
                  <a:close/>
                  <a:moveTo>
                    <a:pt x="17" y="142"/>
                  </a:moveTo>
                  <a:cubicBezTo>
                    <a:pt x="31" y="135"/>
                    <a:pt x="31" y="135"/>
                    <a:pt x="31" y="135"/>
                  </a:cubicBezTo>
                  <a:cubicBezTo>
                    <a:pt x="31" y="137"/>
                    <a:pt x="31" y="138"/>
                    <a:pt x="32" y="140"/>
                  </a:cubicBezTo>
                  <a:cubicBezTo>
                    <a:pt x="33" y="150"/>
                    <a:pt x="36" y="161"/>
                    <a:pt x="40" y="170"/>
                  </a:cubicBezTo>
                  <a:cubicBezTo>
                    <a:pt x="24" y="170"/>
                    <a:pt x="24" y="170"/>
                    <a:pt x="24" y="170"/>
                  </a:cubicBezTo>
                  <a:cubicBezTo>
                    <a:pt x="21" y="161"/>
                    <a:pt x="18" y="152"/>
                    <a:pt x="17" y="142"/>
                  </a:cubicBezTo>
                  <a:close/>
                  <a:moveTo>
                    <a:pt x="68" y="224"/>
                  </a:moveTo>
                  <a:cubicBezTo>
                    <a:pt x="71" y="208"/>
                    <a:pt x="71" y="208"/>
                    <a:pt x="71" y="208"/>
                  </a:cubicBezTo>
                  <a:cubicBezTo>
                    <a:pt x="82" y="216"/>
                    <a:pt x="93" y="221"/>
                    <a:pt x="105" y="224"/>
                  </a:cubicBezTo>
                  <a:cubicBezTo>
                    <a:pt x="94" y="236"/>
                    <a:pt x="94" y="236"/>
                    <a:pt x="94" y="236"/>
                  </a:cubicBezTo>
                  <a:cubicBezTo>
                    <a:pt x="85" y="233"/>
                    <a:pt x="76" y="229"/>
                    <a:pt x="68" y="224"/>
                  </a:cubicBezTo>
                  <a:close/>
                  <a:moveTo>
                    <a:pt x="164" y="236"/>
                  </a:moveTo>
                  <a:cubicBezTo>
                    <a:pt x="153" y="224"/>
                    <a:pt x="153" y="224"/>
                    <a:pt x="153" y="224"/>
                  </a:cubicBezTo>
                  <a:cubicBezTo>
                    <a:pt x="166" y="221"/>
                    <a:pt x="177" y="215"/>
                    <a:pt x="186" y="208"/>
                  </a:cubicBezTo>
                  <a:cubicBezTo>
                    <a:pt x="190" y="224"/>
                    <a:pt x="190" y="224"/>
                    <a:pt x="190" y="224"/>
                  </a:cubicBezTo>
                  <a:cubicBezTo>
                    <a:pt x="182" y="229"/>
                    <a:pt x="173" y="233"/>
                    <a:pt x="164" y="236"/>
                  </a:cubicBezTo>
                  <a:close/>
                  <a:moveTo>
                    <a:pt x="234" y="170"/>
                  </a:moveTo>
                  <a:cubicBezTo>
                    <a:pt x="218" y="170"/>
                    <a:pt x="218" y="170"/>
                    <a:pt x="218" y="170"/>
                  </a:cubicBezTo>
                  <a:cubicBezTo>
                    <a:pt x="223" y="159"/>
                    <a:pt x="226" y="148"/>
                    <a:pt x="227" y="135"/>
                  </a:cubicBezTo>
                  <a:cubicBezTo>
                    <a:pt x="241" y="142"/>
                    <a:pt x="241" y="142"/>
                    <a:pt x="241" y="142"/>
                  </a:cubicBezTo>
                  <a:cubicBezTo>
                    <a:pt x="240" y="152"/>
                    <a:pt x="237" y="161"/>
                    <a:pt x="234" y="17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>
                <a:latin typeface="+mj-lt"/>
              </a:endParaRPr>
            </a:p>
          </p:txBody>
        </p:sp>
        <p:sp>
          <p:nvSpPr>
            <p:cNvPr id="12" name="Freeform 7"/>
            <p:cNvSpPr>
              <a:spLocks/>
            </p:cNvSpPr>
            <p:nvPr/>
          </p:nvSpPr>
          <p:spPr bwMode="auto">
            <a:xfrm>
              <a:off x="3659" y="1986"/>
              <a:ext cx="247" cy="293"/>
            </a:xfrm>
            <a:custGeom>
              <a:avLst/>
              <a:gdLst>
                <a:gd name="T0" fmla="*/ 0 w 103"/>
                <a:gd name="T1" fmla="*/ 75 h 123"/>
                <a:gd name="T2" fmla="*/ 16 w 103"/>
                <a:gd name="T3" fmla="*/ 121 h 123"/>
                <a:gd name="T4" fmla="*/ 21 w 103"/>
                <a:gd name="T5" fmla="*/ 123 h 123"/>
                <a:gd name="T6" fmla="*/ 24 w 103"/>
                <a:gd name="T7" fmla="*/ 122 h 123"/>
                <a:gd name="T8" fmla="*/ 25 w 103"/>
                <a:gd name="T9" fmla="*/ 115 h 123"/>
                <a:gd name="T10" fmla="*/ 11 w 103"/>
                <a:gd name="T11" fmla="*/ 75 h 123"/>
                <a:gd name="T12" fmla="*/ 75 w 103"/>
                <a:gd name="T13" fmla="*/ 11 h 123"/>
                <a:gd name="T14" fmla="*/ 95 w 103"/>
                <a:gd name="T15" fmla="*/ 14 h 123"/>
                <a:gd name="T16" fmla="*/ 102 w 103"/>
                <a:gd name="T17" fmla="*/ 11 h 123"/>
                <a:gd name="T18" fmla="*/ 98 w 103"/>
                <a:gd name="T19" fmla="*/ 4 h 123"/>
                <a:gd name="T20" fmla="*/ 75 w 103"/>
                <a:gd name="T21" fmla="*/ 0 h 123"/>
                <a:gd name="T22" fmla="*/ 0 w 103"/>
                <a:gd name="T23" fmla="*/ 75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3" h="123">
                  <a:moveTo>
                    <a:pt x="0" y="75"/>
                  </a:moveTo>
                  <a:cubicBezTo>
                    <a:pt x="0" y="92"/>
                    <a:pt x="6" y="108"/>
                    <a:pt x="16" y="121"/>
                  </a:cubicBezTo>
                  <a:cubicBezTo>
                    <a:pt x="18" y="123"/>
                    <a:pt x="19" y="123"/>
                    <a:pt x="21" y="123"/>
                  </a:cubicBezTo>
                  <a:cubicBezTo>
                    <a:pt x="22" y="123"/>
                    <a:pt x="23" y="123"/>
                    <a:pt x="24" y="122"/>
                  </a:cubicBezTo>
                  <a:cubicBezTo>
                    <a:pt x="26" y="120"/>
                    <a:pt x="27" y="117"/>
                    <a:pt x="25" y="115"/>
                  </a:cubicBezTo>
                  <a:cubicBezTo>
                    <a:pt x="16" y="103"/>
                    <a:pt x="11" y="89"/>
                    <a:pt x="11" y="75"/>
                  </a:cubicBezTo>
                  <a:cubicBezTo>
                    <a:pt x="11" y="40"/>
                    <a:pt x="40" y="11"/>
                    <a:pt x="75" y="11"/>
                  </a:cubicBezTo>
                  <a:cubicBezTo>
                    <a:pt x="82" y="11"/>
                    <a:pt x="89" y="12"/>
                    <a:pt x="95" y="14"/>
                  </a:cubicBezTo>
                  <a:cubicBezTo>
                    <a:pt x="98" y="15"/>
                    <a:pt x="101" y="13"/>
                    <a:pt x="102" y="11"/>
                  </a:cubicBezTo>
                  <a:cubicBezTo>
                    <a:pt x="103" y="8"/>
                    <a:pt x="101" y="5"/>
                    <a:pt x="98" y="4"/>
                  </a:cubicBezTo>
                  <a:cubicBezTo>
                    <a:pt x="91" y="1"/>
                    <a:pt x="83" y="0"/>
                    <a:pt x="75" y="0"/>
                  </a:cubicBezTo>
                  <a:cubicBezTo>
                    <a:pt x="34" y="0"/>
                    <a:pt x="0" y="34"/>
                    <a:pt x="0" y="7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>
                <a:latin typeface="+mj-lt"/>
              </a:endParaRPr>
            </a:p>
          </p:txBody>
        </p:sp>
        <p:sp>
          <p:nvSpPr>
            <p:cNvPr id="13" name="Freeform 8"/>
            <p:cNvSpPr>
              <a:spLocks/>
            </p:cNvSpPr>
            <p:nvPr/>
          </p:nvSpPr>
          <p:spPr bwMode="auto">
            <a:xfrm>
              <a:off x="3748" y="2040"/>
              <a:ext cx="270" cy="304"/>
            </a:xfrm>
            <a:custGeom>
              <a:avLst/>
              <a:gdLst>
                <a:gd name="T0" fmla="*/ 102 w 113"/>
                <a:gd name="T1" fmla="*/ 52 h 127"/>
                <a:gd name="T2" fmla="*/ 38 w 113"/>
                <a:gd name="T3" fmla="*/ 116 h 127"/>
                <a:gd name="T4" fmla="*/ 9 w 113"/>
                <a:gd name="T5" fmla="*/ 109 h 127"/>
                <a:gd name="T6" fmla="*/ 2 w 113"/>
                <a:gd name="T7" fmla="*/ 111 h 127"/>
                <a:gd name="T8" fmla="*/ 4 w 113"/>
                <a:gd name="T9" fmla="*/ 118 h 127"/>
                <a:gd name="T10" fmla="*/ 38 w 113"/>
                <a:gd name="T11" fmla="*/ 127 h 127"/>
                <a:gd name="T12" fmla="*/ 113 w 113"/>
                <a:gd name="T13" fmla="*/ 52 h 127"/>
                <a:gd name="T14" fmla="*/ 94 w 113"/>
                <a:gd name="T15" fmla="*/ 2 h 127"/>
                <a:gd name="T16" fmla="*/ 87 w 113"/>
                <a:gd name="T17" fmla="*/ 2 h 127"/>
                <a:gd name="T18" fmla="*/ 86 w 113"/>
                <a:gd name="T19" fmla="*/ 10 h 127"/>
                <a:gd name="T20" fmla="*/ 102 w 113"/>
                <a:gd name="T21" fmla="*/ 52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3" h="127">
                  <a:moveTo>
                    <a:pt x="102" y="52"/>
                  </a:moveTo>
                  <a:cubicBezTo>
                    <a:pt x="102" y="87"/>
                    <a:pt x="73" y="116"/>
                    <a:pt x="38" y="116"/>
                  </a:cubicBezTo>
                  <a:cubicBezTo>
                    <a:pt x="28" y="116"/>
                    <a:pt x="18" y="113"/>
                    <a:pt x="9" y="109"/>
                  </a:cubicBezTo>
                  <a:cubicBezTo>
                    <a:pt x="6" y="108"/>
                    <a:pt x="3" y="109"/>
                    <a:pt x="2" y="111"/>
                  </a:cubicBezTo>
                  <a:cubicBezTo>
                    <a:pt x="0" y="114"/>
                    <a:pt x="1" y="117"/>
                    <a:pt x="4" y="118"/>
                  </a:cubicBezTo>
                  <a:cubicBezTo>
                    <a:pt x="15" y="124"/>
                    <a:pt x="26" y="127"/>
                    <a:pt x="38" y="127"/>
                  </a:cubicBezTo>
                  <a:cubicBezTo>
                    <a:pt x="79" y="127"/>
                    <a:pt x="113" y="93"/>
                    <a:pt x="113" y="52"/>
                  </a:cubicBezTo>
                  <a:cubicBezTo>
                    <a:pt x="113" y="34"/>
                    <a:pt x="106" y="16"/>
                    <a:pt x="94" y="2"/>
                  </a:cubicBezTo>
                  <a:cubicBezTo>
                    <a:pt x="92" y="0"/>
                    <a:pt x="89" y="0"/>
                    <a:pt x="87" y="2"/>
                  </a:cubicBezTo>
                  <a:cubicBezTo>
                    <a:pt x="84" y="4"/>
                    <a:pt x="84" y="7"/>
                    <a:pt x="86" y="10"/>
                  </a:cubicBezTo>
                  <a:cubicBezTo>
                    <a:pt x="96" y="21"/>
                    <a:pt x="102" y="36"/>
                    <a:pt x="102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>
                <a:latin typeface="+mj-lt"/>
              </a:endParaRPr>
            </a:p>
          </p:txBody>
        </p:sp>
      </p:grpSp>
      <p:grpSp>
        <p:nvGrpSpPr>
          <p:cNvPr id="14" name="Group 4"/>
          <p:cNvGrpSpPr>
            <a:grpSpLocks noChangeAspect="1"/>
          </p:cNvGrpSpPr>
          <p:nvPr/>
        </p:nvGrpSpPr>
        <p:grpSpPr bwMode="auto">
          <a:xfrm rot="5400000">
            <a:off x="5375014" y="1718190"/>
            <a:ext cx="776478" cy="763840"/>
            <a:chOff x="3530" y="1857"/>
            <a:chExt cx="617" cy="602"/>
          </a:xfrm>
          <a:solidFill>
            <a:srgbClr val="006DD6"/>
          </a:solidFill>
        </p:grpSpPr>
        <p:sp>
          <p:nvSpPr>
            <p:cNvPr id="15" name="Freeform 5"/>
            <p:cNvSpPr>
              <a:spLocks noEditPoints="1"/>
            </p:cNvSpPr>
            <p:nvPr/>
          </p:nvSpPr>
          <p:spPr bwMode="auto">
            <a:xfrm>
              <a:off x="3717" y="2040"/>
              <a:ext cx="244" cy="247"/>
            </a:xfrm>
            <a:custGeom>
              <a:avLst/>
              <a:gdLst>
                <a:gd name="T0" fmla="*/ 0 w 102"/>
                <a:gd name="T1" fmla="*/ 52 h 103"/>
                <a:gd name="T2" fmla="*/ 51 w 102"/>
                <a:gd name="T3" fmla="*/ 103 h 103"/>
                <a:gd name="T4" fmla="*/ 102 w 102"/>
                <a:gd name="T5" fmla="*/ 52 h 103"/>
                <a:gd name="T6" fmla="*/ 51 w 102"/>
                <a:gd name="T7" fmla="*/ 0 h 103"/>
                <a:gd name="T8" fmla="*/ 0 w 102"/>
                <a:gd name="T9" fmla="*/ 52 h 103"/>
                <a:gd name="T10" fmla="*/ 86 w 102"/>
                <a:gd name="T11" fmla="*/ 52 h 103"/>
                <a:gd name="T12" fmla="*/ 51 w 102"/>
                <a:gd name="T13" fmla="*/ 87 h 103"/>
                <a:gd name="T14" fmla="*/ 16 w 102"/>
                <a:gd name="T15" fmla="*/ 52 h 103"/>
                <a:gd name="T16" fmla="*/ 51 w 102"/>
                <a:gd name="T17" fmla="*/ 17 h 103"/>
                <a:gd name="T18" fmla="*/ 86 w 102"/>
                <a:gd name="T19" fmla="*/ 52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2" h="103">
                  <a:moveTo>
                    <a:pt x="0" y="52"/>
                  </a:moveTo>
                  <a:cubicBezTo>
                    <a:pt x="0" y="80"/>
                    <a:pt x="23" y="103"/>
                    <a:pt x="51" y="103"/>
                  </a:cubicBezTo>
                  <a:cubicBezTo>
                    <a:pt x="79" y="103"/>
                    <a:pt x="102" y="80"/>
                    <a:pt x="102" y="52"/>
                  </a:cubicBezTo>
                  <a:cubicBezTo>
                    <a:pt x="102" y="23"/>
                    <a:pt x="79" y="0"/>
                    <a:pt x="51" y="0"/>
                  </a:cubicBezTo>
                  <a:cubicBezTo>
                    <a:pt x="23" y="0"/>
                    <a:pt x="0" y="23"/>
                    <a:pt x="0" y="52"/>
                  </a:cubicBezTo>
                  <a:close/>
                  <a:moveTo>
                    <a:pt x="86" y="52"/>
                  </a:moveTo>
                  <a:cubicBezTo>
                    <a:pt x="86" y="71"/>
                    <a:pt x="70" y="87"/>
                    <a:pt x="51" y="87"/>
                  </a:cubicBezTo>
                  <a:cubicBezTo>
                    <a:pt x="31" y="87"/>
                    <a:pt x="16" y="71"/>
                    <a:pt x="16" y="52"/>
                  </a:cubicBezTo>
                  <a:cubicBezTo>
                    <a:pt x="16" y="32"/>
                    <a:pt x="31" y="17"/>
                    <a:pt x="51" y="17"/>
                  </a:cubicBezTo>
                  <a:cubicBezTo>
                    <a:pt x="70" y="17"/>
                    <a:pt x="86" y="32"/>
                    <a:pt x="86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>
                <a:latin typeface="+mj-lt"/>
              </a:endParaRPr>
            </a:p>
          </p:txBody>
        </p:sp>
        <p:sp>
          <p:nvSpPr>
            <p:cNvPr id="16" name="Freeform 6"/>
            <p:cNvSpPr>
              <a:spLocks noEditPoints="1"/>
            </p:cNvSpPr>
            <p:nvPr/>
          </p:nvSpPr>
          <p:spPr bwMode="auto">
            <a:xfrm>
              <a:off x="3530" y="1857"/>
              <a:ext cx="617" cy="602"/>
            </a:xfrm>
            <a:custGeom>
              <a:avLst/>
              <a:gdLst>
                <a:gd name="T0" fmla="*/ 233 w 258"/>
                <a:gd name="T1" fmla="*/ 120 h 252"/>
                <a:gd name="T2" fmla="*/ 239 w 258"/>
                <a:gd name="T3" fmla="*/ 82 h 252"/>
                <a:gd name="T4" fmla="*/ 221 w 258"/>
                <a:gd name="T5" fmla="*/ 39 h 252"/>
                <a:gd name="T6" fmla="*/ 203 w 258"/>
                <a:gd name="T7" fmla="*/ 35 h 252"/>
                <a:gd name="T8" fmla="*/ 162 w 258"/>
                <a:gd name="T9" fmla="*/ 31 h 252"/>
                <a:gd name="T10" fmla="*/ 144 w 258"/>
                <a:gd name="T11" fmla="*/ 1 h 252"/>
                <a:gd name="T12" fmla="*/ 114 w 258"/>
                <a:gd name="T13" fmla="*/ 1 h 252"/>
                <a:gd name="T14" fmla="*/ 96 w 258"/>
                <a:gd name="T15" fmla="*/ 31 h 252"/>
                <a:gd name="T16" fmla="*/ 55 w 258"/>
                <a:gd name="T17" fmla="*/ 35 h 252"/>
                <a:gd name="T18" fmla="*/ 37 w 258"/>
                <a:gd name="T19" fmla="*/ 39 h 252"/>
                <a:gd name="T20" fmla="*/ 19 w 258"/>
                <a:gd name="T21" fmla="*/ 82 h 252"/>
                <a:gd name="T22" fmla="*/ 25 w 258"/>
                <a:gd name="T23" fmla="*/ 120 h 252"/>
                <a:gd name="T24" fmla="*/ 1 w 258"/>
                <a:gd name="T25" fmla="*/ 144 h 252"/>
                <a:gd name="T26" fmla="*/ 24 w 258"/>
                <a:gd name="T27" fmla="*/ 186 h 252"/>
                <a:gd name="T28" fmla="*/ 56 w 258"/>
                <a:gd name="T29" fmla="*/ 203 h 252"/>
                <a:gd name="T30" fmla="*/ 59 w 258"/>
                <a:gd name="T31" fmla="*/ 237 h 252"/>
                <a:gd name="T32" fmla="*/ 94 w 258"/>
                <a:gd name="T33" fmla="*/ 252 h 252"/>
                <a:gd name="T34" fmla="*/ 119 w 258"/>
                <a:gd name="T35" fmla="*/ 232 h 252"/>
                <a:gd name="T36" fmla="*/ 139 w 258"/>
                <a:gd name="T37" fmla="*/ 232 h 252"/>
                <a:gd name="T38" fmla="*/ 164 w 258"/>
                <a:gd name="T39" fmla="*/ 252 h 252"/>
                <a:gd name="T40" fmla="*/ 198 w 258"/>
                <a:gd name="T41" fmla="*/ 237 h 252"/>
                <a:gd name="T42" fmla="*/ 202 w 258"/>
                <a:gd name="T43" fmla="*/ 203 h 252"/>
                <a:gd name="T44" fmla="*/ 234 w 258"/>
                <a:gd name="T45" fmla="*/ 186 h 252"/>
                <a:gd name="T46" fmla="*/ 257 w 258"/>
                <a:gd name="T47" fmla="*/ 144 h 252"/>
                <a:gd name="T48" fmla="*/ 185 w 258"/>
                <a:gd name="T49" fmla="*/ 62 h 252"/>
                <a:gd name="T50" fmla="*/ 226 w 258"/>
                <a:gd name="T51" fmla="*/ 72 h 252"/>
                <a:gd name="T52" fmla="*/ 213 w 258"/>
                <a:gd name="T53" fmla="*/ 78 h 252"/>
                <a:gd name="T54" fmla="*/ 204 w 258"/>
                <a:gd name="T55" fmla="*/ 84 h 252"/>
                <a:gd name="T56" fmla="*/ 139 w 258"/>
                <a:gd name="T57" fmla="*/ 216 h 252"/>
                <a:gd name="T58" fmla="*/ 42 w 258"/>
                <a:gd name="T59" fmla="*/ 139 h 252"/>
                <a:gd name="T60" fmla="*/ 76 w 258"/>
                <a:gd name="T61" fmla="*/ 60 h 252"/>
                <a:gd name="T62" fmla="*/ 78 w 258"/>
                <a:gd name="T63" fmla="*/ 58 h 252"/>
                <a:gd name="T64" fmla="*/ 109 w 258"/>
                <a:gd name="T65" fmla="*/ 44 h 252"/>
                <a:gd name="T66" fmla="*/ 149 w 258"/>
                <a:gd name="T67" fmla="*/ 44 h 252"/>
                <a:gd name="T68" fmla="*/ 185 w 258"/>
                <a:gd name="T69" fmla="*/ 62 h 252"/>
                <a:gd name="T70" fmla="*/ 129 w 258"/>
                <a:gd name="T71" fmla="*/ 16 h 252"/>
                <a:gd name="T72" fmla="*/ 146 w 258"/>
                <a:gd name="T73" fmla="*/ 32 h 252"/>
                <a:gd name="T74" fmla="*/ 112 w 258"/>
                <a:gd name="T75" fmla="*/ 32 h 252"/>
                <a:gd name="T76" fmla="*/ 48 w 258"/>
                <a:gd name="T77" fmla="*/ 50 h 252"/>
                <a:gd name="T78" fmla="*/ 52 w 258"/>
                <a:gd name="T79" fmla="*/ 68 h 252"/>
                <a:gd name="T80" fmla="*/ 32 w 258"/>
                <a:gd name="T81" fmla="*/ 72 h 252"/>
                <a:gd name="T82" fmla="*/ 17 w 258"/>
                <a:gd name="T83" fmla="*/ 142 h 252"/>
                <a:gd name="T84" fmla="*/ 32 w 258"/>
                <a:gd name="T85" fmla="*/ 140 h 252"/>
                <a:gd name="T86" fmla="*/ 24 w 258"/>
                <a:gd name="T87" fmla="*/ 170 h 252"/>
                <a:gd name="T88" fmla="*/ 68 w 258"/>
                <a:gd name="T89" fmla="*/ 224 h 252"/>
                <a:gd name="T90" fmla="*/ 105 w 258"/>
                <a:gd name="T91" fmla="*/ 224 h 252"/>
                <a:gd name="T92" fmla="*/ 68 w 258"/>
                <a:gd name="T93" fmla="*/ 224 h 252"/>
                <a:gd name="T94" fmla="*/ 153 w 258"/>
                <a:gd name="T95" fmla="*/ 224 h 252"/>
                <a:gd name="T96" fmla="*/ 190 w 258"/>
                <a:gd name="T97" fmla="*/ 224 h 252"/>
                <a:gd name="T98" fmla="*/ 234 w 258"/>
                <a:gd name="T99" fmla="*/ 170 h 252"/>
                <a:gd name="T100" fmla="*/ 227 w 258"/>
                <a:gd name="T101" fmla="*/ 135 h 252"/>
                <a:gd name="T102" fmla="*/ 234 w 258"/>
                <a:gd name="T103" fmla="*/ 170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8" h="252">
                  <a:moveTo>
                    <a:pt x="248" y="128"/>
                  </a:moveTo>
                  <a:cubicBezTo>
                    <a:pt x="233" y="120"/>
                    <a:pt x="233" y="120"/>
                    <a:pt x="233" y="120"/>
                  </a:cubicBezTo>
                  <a:cubicBezTo>
                    <a:pt x="232" y="112"/>
                    <a:pt x="230" y="104"/>
                    <a:pt x="228" y="96"/>
                  </a:cubicBezTo>
                  <a:cubicBezTo>
                    <a:pt x="239" y="82"/>
                    <a:pt x="239" y="82"/>
                    <a:pt x="239" y="82"/>
                  </a:cubicBezTo>
                  <a:cubicBezTo>
                    <a:pt x="243" y="76"/>
                    <a:pt x="243" y="69"/>
                    <a:pt x="240" y="63"/>
                  </a:cubicBezTo>
                  <a:cubicBezTo>
                    <a:pt x="235" y="55"/>
                    <a:pt x="228" y="46"/>
                    <a:pt x="221" y="39"/>
                  </a:cubicBezTo>
                  <a:cubicBezTo>
                    <a:pt x="218" y="36"/>
                    <a:pt x="214" y="34"/>
                    <a:pt x="210" y="34"/>
                  </a:cubicBezTo>
                  <a:cubicBezTo>
                    <a:pt x="207" y="34"/>
                    <a:pt x="205" y="34"/>
                    <a:pt x="203" y="35"/>
                  </a:cubicBezTo>
                  <a:cubicBezTo>
                    <a:pt x="187" y="43"/>
                    <a:pt x="187" y="43"/>
                    <a:pt x="187" y="43"/>
                  </a:cubicBezTo>
                  <a:cubicBezTo>
                    <a:pt x="179" y="38"/>
                    <a:pt x="171" y="34"/>
                    <a:pt x="162" y="31"/>
                  </a:cubicBezTo>
                  <a:cubicBezTo>
                    <a:pt x="158" y="13"/>
                    <a:pt x="158" y="13"/>
                    <a:pt x="158" y="13"/>
                  </a:cubicBezTo>
                  <a:cubicBezTo>
                    <a:pt x="156" y="7"/>
                    <a:pt x="151" y="2"/>
                    <a:pt x="144" y="1"/>
                  </a:cubicBezTo>
                  <a:cubicBezTo>
                    <a:pt x="139" y="0"/>
                    <a:pt x="134" y="0"/>
                    <a:pt x="129" y="0"/>
                  </a:cubicBezTo>
                  <a:cubicBezTo>
                    <a:pt x="124" y="0"/>
                    <a:pt x="119" y="0"/>
                    <a:pt x="114" y="1"/>
                  </a:cubicBezTo>
                  <a:cubicBezTo>
                    <a:pt x="107" y="2"/>
                    <a:pt x="102" y="7"/>
                    <a:pt x="100" y="13"/>
                  </a:cubicBezTo>
                  <a:cubicBezTo>
                    <a:pt x="96" y="31"/>
                    <a:pt x="96" y="31"/>
                    <a:pt x="96" y="31"/>
                  </a:cubicBezTo>
                  <a:cubicBezTo>
                    <a:pt x="87" y="34"/>
                    <a:pt x="79" y="38"/>
                    <a:pt x="71" y="43"/>
                  </a:cubicBezTo>
                  <a:cubicBezTo>
                    <a:pt x="55" y="35"/>
                    <a:pt x="55" y="35"/>
                    <a:pt x="55" y="35"/>
                  </a:cubicBezTo>
                  <a:cubicBezTo>
                    <a:pt x="53" y="34"/>
                    <a:pt x="51" y="34"/>
                    <a:pt x="48" y="34"/>
                  </a:cubicBezTo>
                  <a:cubicBezTo>
                    <a:pt x="44" y="34"/>
                    <a:pt x="40" y="36"/>
                    <a:pt x="37" y="39"/>
                  </a:cubicBezTo>
                  <a:cubicBezTo>
                    <a:pt x="30" y="46"/>
                    <a:pt x="23" y="55"/>
                    <a:pt x="18" y="63"/>
                  </a:cubicBezTo>
                  <a:cubicBezTo>
                    <a:pt x="15" y="69"/>
                    <a:pt x="15" y="76"/>
                    <a:pt x="19" y="82"/>
                  </a:cubicBezTo>
                  <a:cubicBezTo>
                    <a:pt x="30" y="96"/>
                    <a:pt x="30" y="96"/>
                    <a:pt x="30" y="96"/>
                  </a:cubicBezTo>
                  <a:cubicBezTo>
                    <a:pt x="28" y="104"/>
                    <a:pt x="26" y="112"/>
                    <a:pt x="25" y="120"/>
                  </a:cubicBezTo>
                  <a:cubicBezTo>
                    <a:pt x="10" y="128"/>
                    <a:pt x="10" y="128"/>
                    <a:pt x="10" y="128"/>
                  </a:cubicBezTo>
                  <a:cubicBezTo>
                    <a:pt x="4" y="131"/>
                    <a:pt x="0" y="137"/>
                    <a:pt x="1" y="144"/>
                  </a:cubicBezTo>
                  <a:cubicBezTo>
                    <a:pt x="2" y="155"/>
                    <a:pt x="5" y="165"/>
                    <a:pt x="9" y="176"/>
                  </a:cubicBezTo>
                  <a:cubicBezTo>
                    <a:pt x="11" y="182"/>
                    <a:pt x="17" y="186"/>
                    <a:pt x="24" y="186"/>
                  </a:cubicBezTo>
                  <a:cubicBezTo>
                    <a:pt x="42" y="186"/>
                    <a:pt x="42" y="186"/>
                    <a:pt x="42" y="186"/>
                  </a:cubicBezTo>
                  <a:cubicBezTo>
                    <a:pt x="46" y="192"/>
                    <a:pt x="51" y="198"/>
                    <a:pt x="56" y="203"/>
                  </a:cubicBezTo>
                  <a:cubicBezTo>
                    <a:pt x="52" y="220"/>
                    <a:pt x="52" y="220"/>
                    <a:pt x="52" y="220"/>
                  </a:cubicBezTo>
                  <a:cubicBezTo>
                    <a:pt x="51" y="227"/>
                    <a:pt x="54" y="234"/>
                    <a:pt x="59" y="237"/>
                  </a:cubicBezTo>
                  <a:cubicBezTo>
                    <a:pt x="69" y="243"/>
                    <a:pt x="79" y="248"/>
                    <a:pt x="89" y="251"/>
                  </a:cubicBezTo>
                  <a:cubicBezTo>
                    <a:pt x="91" y="252"/>
                    <a:pt x="93" y="252"/>
                    <a:pt x="94" y="252"/>
                  </a:cubicBezTo>
                  <a:cubicBezTo>
                    <a:pt x="99" y="252"/>
                    <a:pt x="104" y="250"/>
                    <a:pt x="107" y="246"/>
                  </a:cubicBezTo>
                  <a:cubicBezTo>
                    <a:pt x="119" y="232"/>
                    <a:pt x="119" y="232"/>
                    <a:pt x="119" y="232"/>
                  </a:cubicBezTo>
                  <a:cubicBezTo>
                    <a:pt x="122" y="233"/>
                    <a:pt x="125" y="233"/>
                    <a:pt x="129" y="233"/>
                  </a:cubicBezTo>
                  <a:cubicBezTo>
                    <a:pt x="132" y="233"/>
                    <a:pt x="136" y="233"/>
                    <a:pt x="139" y="232"/>
                  </a:cubicBezTo>
                  <a:cubicBezTo>
                    <a:pt x="151" y="246"/>
                    <a:pt x="151" y="246"/>
                    <a:pt x="151" y="246"/>
                  </a:cubicBezTo>
                  <a:cubicBezTo>
                    <a:pt x="154" y="250"/>
                    <a:pt x="159" y="252"/>
                    <a:pt x="164" y="252"/>
                  </a:cubicBezTo>
                  <a:cubicBezTo>
                    <a:pt x="165" y="252"/>
                    <a:pt x="167" y="252"/>
                    <a:pt x="168" y="251"/>
                  </a:cubicBezTo>
                  <a:cubicBezTo>
                    <a:pt x="179" y="248"/>
                    <a:pt x="189" y="243"/>
                    <a:pt x="198" y="237"/>
                  </a:cubicBezTo>
                  <a:cubicBezTo>
                    <a:pt x="204" y="234"/>
                    <a:pt x="207" y="227"/>
                    <a:pt x="206" y="220"/>
                  </a:cubicBezTo>
                  <a:cubicBezTo>
                    <a:pt x="202" y="203"/>
                    <a:pt x="202" y="203"/>
                    <a:pt x="202" y="203"/>
                  </a:cubicBezTo>
                  <a:cubicBezTo>
                    <a:pt x="207" y="198"/>
                    <a:pt x="212" y="192"/>
                    <a:pt x="216" y="186"/>
                  </a:cubicBezTo>
                  <a:cubicBezTo>
                    <a:pt x="234" y="186"/>
                    <a:pt x="234" y="186"/>
                    <a:pt x="234" y="186"/>
                  </a:cubicBezTo>
                  <a:cubicBezTo>
                    <a:pt x="241" y="186"/>
                    <a:pt x="247" y="182"/>
                    <a:pt x="249" y="176"/>
                  </a:cubicBezTo>
                  <a:cubicBezTo>
                    <a:pt x="253" y="166"/>
                    <a:pt x="256" y="155"/>
                    <a:pt x="257" y="144"/>
                  </a:cubicBezTo>
                  <a:cubicBezTo>
                    <a:pt x="258" y="137"/>
                    <a:pt x="254" y="131"/>
                    <a:pt x="248" y="128"/>
                  </a:cubicBezTo>
                  <a:close/>
                  <a:moveTo>
                    <a:pt x="185" y="62"/>
                  </a:moveTo>
                  <a:cubicBezTo>
                    <a:pt x="210" y="50"/>
                    <a:pt x="210" y="50"/>
                    <a:pt x="210" y="50"/>
                  </a:cubicBezTo>
                  <a:cubicBezTo>
                    <a:pt x="216" y="57"/>
                    <a:pt x="221" y="64"/>
                    <a:pt x="226" y="72"/>
                  </a:cubicBezTo>
                  <a:cubicBezTo>
                    <a:pt x="216" y="84"/>
                    <a:pt x="216" y="84"/>
                    <a:pt x="216" y="84"/>
                  </a:cubicBezTo>
                  <a:cubicBezTo>
                    <a:pt x="215" y="82"/>
                    <a:pt x="214" y="80"/>
                    <a:pt x="213" y="78"/>
                  </a:cubicBezTo>
                  <a:cubicBezTo>
                    <a:pt x="212" y="76"/>
                    <a:pt x="208" y="75"/>
                    <a:pt x="206" y="76"/>
                  </a:cubicBezTo>
                  <a:cubicBezTo>
                    <a:pt x="203" y="78"/>
                    <a:pt x="202" y="81"/>
                    <a:pt x="204" y="84"/>
                  </a:cubicBezTo>
                  <a:cubicBezTo>
                    <a:pt x="210" y="95"/>
                    <a:pt x="214" y="106"/>
                    <a:pt x="216" y="119"/>
                  </a:cubicBezTo>
                  <a:cubicBezTo>
                    <a:pt x="221" y="167"/>
                    <a:pt x="187" y="210"/>
                    <a:pt x="139" y="216"/>
                  </a:cubicBezTo>
                  <a:cubicBezTo>
                    <a:pt x="116" y="218"/>
                    <a:pt x="93" y="212"/>
                    <a:pt x="75" y="197"/>
                  </a:cubicBezTo>
                  <a:cubicBezTo>
                    <a:pt x="56" y="183"/>
                    <a:pt x="45" y="162"/>
                    <a:pt x="42" y="139"/>
                  </a:cubicBezTo>
                  <a:cubicBezTo>
                    <a:pt x="40" y="115"/>
                    <a:pt x="46" y="93"/>
                    <a:pt x="61" y="74"/>
                  </a:cubicBezTo>
                  <a:cubicBezTo>
                    <a:pt x="65" y="69"/>
                    <a:pt x="70" y="64"/>
                    <a:pt x="76" y="60"/>
                  </a:cubicBezTo>
                  <a:cubicBezTo>
                    <a:pt x="76" y="59"/>
                    <a:pt x="76" y="59"/>
                    <a:pt x="76" y="59"/>
                  </a:cubicBezTo>
                  <a:cubicBezTo>
                    <a:pt x="77" y="59"/>
                    <a:pt x="77" y="58"/>
                    <a:pt x="78" y="58"/>
                  </a:cubicBezTo>
                  <a:cubicBezTo>
                    <a:pt x="87" y="51"/>
                    <a:pt x="98" y="47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cubicBezTo>
                    <a:pt x="112" y="43"/>
                    <a:pt x="116" y="42"/>
                    <a:pt x="119" y="42"/>
                  </a:cubicBezTo>
                  <a:cubicBezTo>
                    <a:pt x="129" y="41"/>
                    <a:pt x="139" y="42"/>
                    <a:pt x="149" y="44"/>
                  </a:cubicBezTo>
                  <a:cubicBezTo>
                    <a:pt x="149" y="44"/>
                    <a:pt x="149" y="44"/>
                    <a:pt x="149" y="44"/>
                  </a:cubicBezTo>
                  <a:cubicBezTo>
                    <a:pt x="162" y="47"/>
                    <a:pt x="174" y="53"/>
                    <a:pt x="185" y="62"/>
                  </a:cubicBezTo>
                  <a:close/>
                  <a:moveTo>
                    <a:pt x="116" y="17"/>
                  </a:moveTo>
                  <a:cubicBezTo>
                    <a:pt x="120" y="16"/>
                    <a:pt x="124" y="16"/>
                    <a:pt x="129" y="16"/>
                  </a:cubicBezTo>
                  <a:cubicBezTo>
                    <a:pt x="133" y="16"/>
                    <a:pt x="138" y="16"/>
                    <a:pt x="142" y="17"/>
                  </a:cubicBezTo>
                  <a:cubicBezTo>
                    <a:pt x="146" y="32"/>
                    <a:pt x="146" y="32"/>
                    <a:pt x="146" y="32"/>
                  </a:cubicBezTo>
                  <a:cubicBezTo>
                    <a:pt x="137" y="31"/>
                    <a:pt x="127" y="30"/>
                    <a:pt x="118" y="31"/>
                  </a:cubicBezTo>
                  <a:cubicBezTo>
                    <a:pt x="116" y="32"/>
                    <a:pt x="114" y="32"/>
                    <a:pt x="112" y="32"/>
                  </a:cubicBezTo>
                  <a:lnTo>
                    <a:pt x="116" y="17"/>
                  </a:lnTo>
                  <a:close/>
                  <a:moveTo>
                    <a:pt x="48" y="50"/>
                  </a:moveTo>
                  <a:cubicBezTo>
                    <a:pt x="63" y="57"/>
                    <a:pt x="63" y="57"/>
                    <a:pt x="63" y="57"/>
                  </a:cubicBezTo>
                  <a:cubicBezTo>
                    <a:pt x="59" y="60"/>
                    <a:pt x="55" y="64"/>
                    <a:pt x="52" y="68"/>
                  </a:cubicBezTo>
                  <a:cubicBezTo>
                    <a:pt x="48" y="73"/>
                    <a:pt x="45" y="78"/>
                    <a:pt x="42" y="84"/>
                  </a:cubicBezTo>
                  <a:cubicBezTo>
                    <a:pt x="32" y="72"/>
                    <a:pt x="32" y="72"/>
                    <a:pt x="32" y="72"/>
                  </a:cubicBezTo>
                  <a:cubicBezTo>
                    <a:pt x="36" y="64"/>
                    <a:pt x="42" y="57"/>
                    <a:pt x="48" y="50"/>
                  </a:cubicBezTo>
                  <a:close/>
                  <a:moveTo>
                    <a:pt x="17" y="142"/>
                  </a:moveTo>
                  <a:cubicBezTo>
                    <a:pt x="31" y="135"/>
                    <a:pt x="31" y="135"/>
                    <a:pt x="31" y="135"/>
                  </a:cubicBezTo>
                  <a:cubicBezTo>
                    <a:pt x="31" y="137"/>
                    <a:pt x="31" y="138"/>
                    <a:pt x="32" y="140"/>
                  </a:cubicBezTo>
                  <a:cubicBezTo>
                    <a:pt x="33" y="150"/>
                    <a:pt x="36" y="161"/>
                    <a:pt x="40" y="170"/>
                  </a:cubicBezTo>
                  <a:cubicBezTo>
                    <a:pt x="24" y="170"/>
                    <a:pt x="24" y="170"/>
                    <a:pt x="24" y="170"/>
                  </a:cubicBezTo>
                  <a:cubicBezTo>
                    <a:pt x="21" y="161"/>
                    <a:pt x="18" y="152"/>
                    <a:pt x="17" y="142"/>
                  </a:cubicBezTo>
                  <a:close/>
                  <a:moveTo>
                    <a:pt x="68" y="224"/>
                  </a:moveTo>
                  <a:cubicBezTo>
                    <a:pt x="71" y="208"/>
                    <a:pt x="71" y="208"/>
                    <a:pt x="71" y="208"/>
                  </a:cubicBezTo>
                  <a:cubicBezTo>
                    <a:pt x="82" y="216"/>
                    <a:pt x="93" y="221"/>
                    <a:pt x="105" y="224"/>
                  </a:cubicBezTo>
                  <a:cubicBezTo>
                    <a:pt x="94" y="236"/>
                    <a:pt x="94" y="236"/>
                    <a:pt x="94" y="236"/>
                  </a:cubicBezTo>
                  <a:cubicBezTo>
                    <a:pt x="85" y="233"/>
                    <a:pt x="76" y="229"/>
                    <a:pt x="68" y="224"/>
                  </a:cubicBezTo>
                  <a:close/>
                  <a:moveTo>
                    <a:pt x="164" y="236"/>
                  </a:moveTo>
                  <a:cubicBezTo>
                    <a:pt x="153" y="224"/>
                    <a:pt x="153" y="224"/>
                    <a:pt x="153" y="224"/>
                  </a:cubicBezTo>
                  <a:cubicBezTo>
                    <a:pt x="166" y="221"/>
                    <a:pt x="177" y="215"/>
                    <a:pt x="186" y="208"/>
                  </a:cubicBezTo>
                  <a:cubicBezTo>
                    <a:pt x="190" y="224"/>
                    <a:pt x="190" y="224"/>
                    <a:pt x="190" y="224"/>
                  </a:cubicBezTo>
                  <a:cubicBezTo>
                    <a:pt x="182" y="229"/>
                    <a:pt x="173" y="233"/>
                    <a:pt x="164" y="236"/>
                  </a:cubicBezTo>
                  <a:close/>
                  <a:moveTo>
                    <a:pt x="234" y="170"/>
                  </a:moveTo>
                  <a:cubicBezTo>
                    <a:pt x="218" y="170"/>
                    <a:pt x="218" y="170"/>
                    <a:pt x="218" y="170"/>
                  </a:cubicBezTo>
                  <a:cubicBezTo>
                    <a:pt x="223" y="159"/>
                    <a:pt x="226" y="148"/>
                    <a:pt x="227" y="135"/>
                  </a:cubicBezTo>
                  <a:cubicBezTo>
                    <a:pt x="241" y="142"/>
                    <a:pt x="241" y="142"/>
                    <a:pt x="241" y="142"/>
                  </a:cubicBezTo>
                  <a:cubicBezTo>
                    <a:pt x="240" y="152"/>
                    <a:pt x="237" y="161"/>
                    <a:pt x="234" y="17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>
                <a:latin typeface="+mj-lt"/>
              </a:endParaRPr>
            </a:p>
          </p:txBody>
        </p:sp>
        <p:sp>
          <p:nvSpPr>
            <p:cNvPr id="17" name="Freeform 7"/>
            <p:cNvSpPr>
              <a:spLocks/>
            </p:cNvSpPr>
            <p:nvPr/>
          </p:nvSpPr>
          <p:spPr bwMode="auto">
            <a:xfrm>
              <a:off x="3659" y="1986"/>
              <a:ext cx="247" cy="293"/>
            </a:xfrm>
            <a:custGeom>
              <a:avLst/>
              <a:gdLst>
                <a:gd name="T0" fmla="*/ 0 w 103"/>
                <a:gd name="T1" fmla="*/ 75 h 123"/>
                <a:gd name="T2" fmla="*/ 16 w 103"/>
                <a:gd name="T3" fmla="*/ 121 h 123"/>
                <a:gd name="T4" fmla="*/ 21 w 103"/>
                <a:gd name="T5" fmla="*/ 123 h 123"/>
                <a:gd name="T6" fmla="*/ 24 w 103"/>
                <a:gd name="T7" fmla="*/ 122 h 123"/>
                <a:gd name="T8" fmla="*/ 25 w 103"/>
                <a:gd name="T9" fmla="*/ 115 h 123"/>
                <a:gd name="T10" fmla="*/ 11 w 103"/>
                <a:gd name="T11" fmla="*/ 75 h 123"/>
                <a:gd name="T12" fmla="*/ 75 w 103"/>
                <a:gd name="T13" fmla="*/ 11 h 123"/>
                <a:gd name="T14" fmla="*/ 95 w 103"/>
                <a:gd name="T15" fmla="*/ 14 h 123"/>
                <a:gd name="T16" fmla="*/ 102 w 103"/>
                <a:gd name="T17" fmla="*/ 11 h 123"/>
                <a:gd name="T18" fmla="*/ 98 w 103"/>
                <a:gd name="T19" fmla="*/ 4 h 123"/>
                <a:gd name="T20" fmla="*/ 75 w 103"/>
                <a:gd name="T21" fmla="*/ 0 h 123"/>
                <a:gd name="T22" fmla="*/ 0 w 103"/>
                <a:gd name="T23" fmla="*/ 75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3" h="123">
                  <a:moveTo>
                    <a:pt x="0" y="75"/>
                  </a:moveTo>
                  <a:cubicBezTo>
                    <a:pt x="0" y="92"/>
                    <a:pt x="6" y="108"/>
                    <a:pt x="16" y="121"/>
                  </a:cubicBezTo>
                  <a:cubicBezTo>
                    <a:pt x="18" y="123"/>
                    <a:pt x="19" y="123"/>
                    <a:pt x="21" y="123"/>
                  </a:cubicBezTo>
                  <a:cubicBezTo>
                    <a:pt x="22" y="123"/>
                    <a:pt x="23" y="123"/>
                    <a:pt x="24" y="122"/>
                  </a:cubicBezTo>
                  <a:cubicBezTo>
                    <a:pt x="26" y="120"/>
                    <a:pt x="27" y="117"/>
                    <a:pt x="25" y="115"/>
                  </a:cubicBezTo>
                  <a:cubicBezTo>
                    <a:pt x="16" y="103"/>
                    <a:pt x="11" y="89"/>
                    <a:pt x="11" y="75"/>
                  </a:cubicBezTo>
                  <a:cubicBezTo>
                    <a:pt x="11" y="40"/>
                    <a:pt x="40" y="11"/>
                    <a:pt x="75" y="11"/>
                  </a:cubicBezTo>
                  <a:cubicBezTo>
                    <a:pt x="82" y="11"/>
                    <a:pt x="89" y="12"/>
                    <a:pt x="95" y="14"/>
                  </a:cubicBezTo>
                  <a:cubicBezTo>
                    <a:pt x="98" y="15"/>
                    <a:pt x="101" y="13"/>
                    <a:pt x="102" y="11"/>
                  </a:cubicBezTo>
                  <a:cubicBezTo>
                    <a:pt x="103" y="8"/>
                    <a:pt x="101" y="5"/>
                    <a:pt x="98" y="4"/>
                  </a:cubicBezTo>
                  <a:cubicBezTo>
                    <a:pt x="91" y="1"/>
                    <a:pt x="83" y="0"/>
                    <a:pt x="75" y="0"/>
                  </a:cubicBezTo>
                  <a:cubicBezTo>
                    <a:pt x="34" y="0"/>
                    <a:pt x="0" y="34"/>
                    <a:pt x="0" y="7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>
                <a:latin typeface="+mj-lt"/>
              </a:endParaRPr>
            </a:p>
          </p:txBody>
        </p:sp>
        <p:sp>
          <p:nvSpPr>
            <p:cNvPr id="18" name="Freeform 8"/>
            <p:cNvSpPr>
              <a:spLocks/>
            </p:cNvSpPr>
            <p:nvPr/>
          </p:nvSpPr>
          <p:spPr bwMode="auto">
            <a:xfrm>
              <a:off x="3748" y="2040"/>
              <a:ext cx="270" cy="304"/>
            </a:xfrm>
            <a:custGeom>
              <a:avLst/>
              <a:gdLst>
                <a:gd name="T0" fmla="*/ 102 w 113"/>
                <a:gd name="T1" fmla="*/ 52 h 127"/>
                <a:gd name="T2" fmla="*/ 38 w 113"/>
                <a:gd name="T3" fmla="*/ 116 h 127"/>
                <a:gd name="T4" fmla="*/ 9 w 113"/>
                <a:gd name="T5" fmla="*/ 109 h 127"/>
                <a:gd name="T6" fmla="*/ 2 w 113"/>
                <a:gd name="T7" fmla="*/ 111 h 127"/>
                <a:gd name="T8" fmla="*/ 4 w 113"/>
                <a:gd name="T9" fmla="*/ 118 h 127"/>
                <a:gd name="T10" fmla="*/ 38 w 113"/>
                <a:gd name="T11" fmla="*/ 127 h 127"/>
                <a:gd name="T12" fmla="*/ 113 w 113"/>
                <a:gd name="T13" fmla="*/ 52 h 127"/>
                <a:gd name="T14" fmla="*/ 94 w 113"/>
                <a:gd name="T15" fmla="*/ 2 h 127"/>
                <a:gd name="T16" fmla="*/ 87 w 113"/>
                <a:gd name="T17" fmla="*/ 2 h 127"/>
                <a:gd name="T18" fmla="*/ 86 w 113"/>
                <a:gd name="T19" fmla="*/ 10 h 127"/>
                <a:gd name="T20" fmla="*/ 102 w 113"/>
                <a:gd name="T21" fmla="*/ 52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3" h="127">
                  <a:moveTo>
                    <a:pt x="102" y="52"/>
                  </a:moveTo>
                  <a:cubicBezTo>
                    <a:pt x="102" y="87"/>
                    <a:pt x="73" y="116"/>
                    <a:pt x="38" y="116"/>
                  </a:cubicBezTo>
                  <a:cubicBezTo>
                    <a:pt x="28" y="116"/>
                    <a:pt x="18" y="113"/>
                    <a:pt x="9" y="109"/>
                  </a:cubicBezTo>
                  <a:cubicBezTo>
                    <a:pt x="6" y="108"/>
                    <a:pt x="3" y="109"/>
                    <a:pt x="2" y="111"/>
                  </a:cubicBezTo>
                  <a:cubicBezTo>
                    <a:pt x="0" y="114"/>
                    <a:pt x="1" y="117"/>
                    <a:pt x="4" y="118"/>
                  </a:cubicBezTo>
                  <a:cubicBezTo>
                    <a:pt x="15" y="124"/>
                    <a:pt x="26" y="127"/>
                    <a:pt x="38" y="127"/>
                  </a:cubicBezTo>
                  <a:cubicBezTo>
                    <a:pt x="79" y="127"/>
                    <a:pt x="113" y="93"/>
                    <a:pt x="113" y="52"/>
                  </a:cubicBezTo>
                  <a:cubicBezTo>
                    <a:pt x="113" y="34"/>
                    <a:pt x="106" y="16"/>
                    <a:pt x="94" y="2"/>
                  </a:cubicBezTo>
                  <a:cubicBezTo>
                    <a:pt x="92" y="0"/>
                    <a:pt x="89" y="0"/>
                    <a:pt x="87" y="2"/>
                  </a:cubicBezTo>
                  <a:cubicBezTo>
                    <a:pt x="84" y="4"/>
                    <a:pt x="84" y="7"/>
                    <a:pt x="86" y="10"/>
                  </a:cubicBezTo>
                  <a:cubicBezTo>
                    <a:pt x="96" y="21"/>
                    <a:pt x="102" y="36"/>
                    <a:pt x="102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>
                <a:latin typeface="+mj-lt"/>
              </a:endParaRPr>
            </a:p>
          </p:txBody>
        </p:sp>
      </p:grpSp>
      <p:grpSp>
        <p:nvGrpSpPr>
          <p:cNvPr id="19" name="Group 4"/>
          <p:cNvGrpSpPr>
            <a:grpSpLocks noChangeAspect="1"/>
          </p:cNvGrpSpPr>
          <p:nvPr/>
        </p:nvGrpSpPr>
        <p:grpSpPr bwMode="auto">
          <a:xfrm rot="5400000">
            <a:off x="5282698" y="4133896"/>
            <a:ext cx="776478" cy="763840"/>
            <a:chOff x="3530" y="1857"/>
            <a:chExt cx="617" cy="602"/>
          </a:xfrm>
          <a:solidFill>
            <a:srgbClr val="006DD6"/>
          </a:solidFill>
        </p:grpSpPr>
        <p:sp>
          <p:nvSpPr>
            <p:cNvPr id="20" name="Freeform 5"/>
            <p:cNvSpPr>
              <a:spLocks noEditPoints="1"/>
            </p:cNvSpPr>
            <p:nvPr/>
          </p:nvSpPr>
          <p:spPr bwMode="auto">
            <a:xfrm>
              <a:off x="3717" y="2040"/>
              <a:ext cx="244" cy="247"/>
            </a:xfrm>
            <a:custGeom>
              <a:avLst/>
              <a:gdLst>
                <a:gd name="T0" fmla="*/ 0 w 102"/>
                <a:gd name="T1" fmla="*/ 52 h 103"/>
                <a:gd name="T2" fmla="*/ 51 w 102"/>
                <a:gd name="T3" fmla="*/ 103 h 103"/>
                <a:gd name="T4" fmla="*/ 102 w 102"/>
                <a:gd name="T5" fmla="*/ 52 h 103"/>
                <a:gd name="T6" fmla="*/ 51 w 102"/>
                <a:gd name="T7" fmla="*/ 0 h 103"/>
                <a:gd name="T8" fmla="*/ 0 w 102"/>
                <a:gd name="T9" fmla="*/ 52 h 103"/>
                <a:gd name="T10" fmla="*/ 86 w 102"/>
                <a:gd name="T11" fmla="*/ 52 h 103"/>
                <a:gd name="T12" fmla="*/ 51 w 102"/>
                <a:gd name="T13" fmla="*/ 87 h 103"/>
                <a:gd name="T14" fmla="*/ 16 w 102"/>
                <a:gd name="T15" fmla="*/ 52 h 103"/>
                <a:gd name="T16" fmla="*/ 51 w 102"/>
                <a:gd name="T17" fmla="*/ 17 h 103"/>
                <a:gd name="T18" fmla="*/ 86 w 102"/>
                <a:gd name="T19" fmla="*/ 52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2" h="103">
                  <a:moveTo>
                    <a:pt x="0" y="52"/>
                  </a:moveTo>
                  <a:cubicBezTo>
                    <a:pt x="0" y="80"/>
                    <a:pt x="23" y="103"/>
                    <a:pt x="51" y="103"/>
                  </a:cubicBezTo>
                  <a:cubicBezTo>
                    <a:pt x="79" y="103"/>
                    <a:pt x="102" y="80"/>
                    <a:pt x="102" y="52"/>
                  </a:cubicBezTo>
                  <a:cubicBezTo>
                    <a:pt x="102" y="23"/>
                    <a:pt x="79" y="0"/>
                    <a:pt x="51" y="0"/>
                  </a:cubicBezTo>
                  <a:cubicBezTo>
                    <a:pt x="23" y="0"/>
                    <a:pt x="0" y="23"/>
                    <a:pt x="0" y="52"/>
                  </a:cubicBezTo>
                  <a:close/>
                  <a:moveTo>
                    <a:pt x="86" y="52"/>
                  </a:moveTo>
                  <a:cubicBezTo>
                    <a:pt x="86" y="71"/>
                    <a:pt x="70" y="87"/>
                    <a:pt x="51" y="87"/>
                  </a:cubicBezTo>
                  <a:cubicBezTo>
                    <a:pt x="31" y="87"/>
                    <a:pt x="16" y="71"/>
                    <a:pt x="16" y="52"/>
                  </a:cubicBezTo>
                  <a:cubicBezTo>
                    <a:pt x="16" y="32"/>
                    <a:pt x="31" y="17"/>
                    <a:pt x="51" y="17"/>
                  </a:cubicBezTo>
                  <a:cubicBezTo>
                    <a:pt x="70" y="17"/>
                    <a:pt x="86" y="32"/>
                    <a:pt x="86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>
                <a:latin typeface="+mj-lt"/>
              </a:endParaRPr>
            </a:p>
          </p:txBody>
        </p:sp>
        <p:sp>
          <p:nvSpPr>
            <p:cNvPr id="21" name="Freeform 6"/>
            <p:cNvSpPr>
              <a:spLocks noEditPoints="1"/>
            </p:cNvSpPr>
            <p:nvPr/>
          </p:nvSpPr>
          <p:spPr bwMode="auto">
            <a:xfrm>
              <a:off x="3530" y="1857"/>
              <a:ext cx="617" cy="602"/>
            </a:xfrm>
            <a:custGeom>
              <a:avLst/>
              <a:gdLst>
                <a:gd name="T0" fmla="*/ 233 w 258"/>
                <a:gd name="T1" fmla="*/ 120 h 252"/>
                <a:gd name="T2" fmla="*/ 239 w 258"/>
                <a:gd name="T3" fmla="*/ 82 h 252"/>
                <a:gd name="T4" fmla="*/ 221 w 258"/>
                <a:gd name="T5" fmla="*/ 39 h 252"/>
                <a:gd name="T6" fmla="*/ 203 w 258"/>
                <a:gd name="T7" fmla="*/ 35 h 252"/>
                <a:gd name="T8" fmla="*/ 162 w 258"/>
                <a:gd name="T9" fmla="*/ 31 h 252"/>
                <a:gd name="T10" fmla="*/ 144 w 258"/>
                <a:gd name="T11" fmla="*/ 1 h 252"/>
                <a:gd name="T12" fmla="*/ 114 w 258"/>
                <a:gd name="T13" fmla="*/ 1 h 252"/>
                <a:gd name="T14" fmla="*/ 96 w 258"/>
                <a:gd name="T15" fmla="*/ 31 h 252"/>
                <a:gd name="T16" fmla="*/ 55 w 258"/>
                <a:gd name="T17" fmla="*/ 35 h 252"/>
                <a:gd name="T18" fmla="*/ 37 w 258"/>
                <a:gd name="T19" fmla="*/ 39 h 252"/>
                <a:gd name="T20" fmla="*/ 19 w 258"/>
                <a:gd name="T21" fmla="*/ 82 h 252"/>
                <a:gd name="T22" fmla="*/ 25 w 258"/>
                <a:gd name="T23" fmla="*/ 120 h 252"/>
                <a:gd name="T24" fmla="*/ 1 w 258"/>
                <a:gd name="T25" fmla="*/ 144 h 252"/>
                <a:gd name="T26" fmla="*/ 24 w 258"/>
                <a:gd name="T27" fmla="*/ 186 h 252"/>
                <a:gd name="T28" fmla="*/ 56 w 258"/>
                <a:gd name="T29" fmla="*/ 203 h 252"/>
                <a:gd name="T30" fmla="*/ 59 w 258"/>
                <a:gd name="T31" fmla="*/ 237 h 252"/>
                <a:gd name="T32" fmla="*/ 94 w 258"/>
                <a:gd name="T33" fmla="*/ 252 h 252"/>
                <a:gd name="T34" fmla="*/ 119 w 258"/>
                <a:gd name="T35" fmla="*/ 232 h 252"/>
                <a:gd name="T36" fmla="*/ 139 w 258"/>
                <a:gd name="T37" fmla="*/ 232 h 252"/>
                <a:gd name="T38" fmla="*/ 164 w 258"/>
                <a:gd name="T39" fmla="*/ 252 h 252"/>
                <a:gd name="T40" fmla="*/ 198 w 258"/>
                <a:gd name="T41" fmla="*/ 237 h 252"/>
                <a:gd name="T42" fmla="*/ 202 w 258"/>
                <a:gd name="T43" fmla="*/ 203 h 252"/>
                <a:gd name="T44" fmla="*/ 234 w 258"/>
                <a:gd name="T45" fmla="*/ 186 h 252"/>
                <a:gd name="T46" fmla="*/ 257 w 258"/>
                <a:gd name="T47" fmla="*/ 144 h 252"/>
                <a:gd name="T48" fmla="*/ 185 w 258"/>
                <a:gd name="T49" fmla="*/ 62 h 252"/>
                <a:gd name="T50" fmla="*/ 226 w 258"/>
                <a:gd name="T51" fmla="*/ 72 h 252"/>
                <a:gd name="T52" fmla="*/ 213 w 258"/>
                <a:gd name="T53" fmla="*/ 78 h 252"/>
                <a:gd name="T54" fmla="*/ 204 w 258"/>
                <a:gd name="T55" fmla="*/ 84 h 252"/>
                <a:gd name="T56" fmla="*/ 139 w 258"/>
                <a:gd name="T57" fmla="*/ 216 h 252"/>
                <a:gd name="T58" fmla="*/ 42 w 258"/>
                <a:gd name="T59" fmla="*/ 139 h 252"/>
                <a:gd name="T60" fmla="*/ 76 w 258"/>
                <a:gd name="T61" fmla="*/ 60 h 252"/>
                <a:gd name="T62" fmla="*/ 78 w 258"/>
                <a:gd name="T63" fmla="*/ 58 h 252"/>
                <a:gd name="T64" fmla="*/ 109 w 258"/>
                <a:gd name="T65" fmla="*/ 44 h 252"/>
                <a:gd name="T66" fmla="*/ 149 w 258"/>
                <a:gd name="T67" fmla="*/ 44 h 252"/>
                <a:gd name="T68" fmla="*/ 185 w 258"/>
                <a:gd name="T69" fmla="*/ 62 h 252"/>
                <a:gd name="T70" fmla="*/ 129 w 258"/>
                <a:gd name="T71" fmla="*/ 16 h 252"/>
                <a:gd name="T72" fmla="*/ 146 w 258"/>
                <a:gd name="T73" fmla="*/ 32 h 252"/>
                <a:gd name="T74" fmla="*/ 112 w 258"/>
                <a:gd name="T75" fmla="*/ 32 h 252"/>
                <a:gd name="T76" fmla="*/ 48 w 258"/>
                <a:gd name="T77" fmla="*/ 50 h 252"/>
                <a:gd name="T78" fmla="*/ 52 w 258"/>
                <a:gd name="T79" fmla="*/ 68 h 252"/>
                <a:gd name="T80" fmla="*/ 32 w 258"/>
                <a:gd name="T81" fmla="*/ 72 h 252"/>
                <a:gd name="T82" fmla="*/ 17 w 258"/>
                <a:gd name="T83" fmla="*/ 142 h 252"/>
                <a:gd name="T84" fmla="*/ 32 w 258"/>
                <a:gd name="T85" fmla="*/ 140 h 252"/>
                <a:gd name="T86" fmla="*/ 24 w 258"/>
                <a:gd name="T87" fmla="*/ 170 h 252"/>
                <a:gd name="T88" fmla="*/ 68 w 258"/>
                <a:gd name="T89" fmla="*/ 224 h 252"/>
                <a:gd name="T90" fmla="*/ 105 w 258"/>
                <a:gd name="T91" fmla="*/ 224 h 252"/>
                <a:gd name="T92" fmla="*/ 68 w 258"/>
                <a:gd name="T93" fmla="*/ 224 h 252"/>
                <a:gd name="T94" fmla="*/ 153 w 258"/>
                <a:gd name="T95" fmla="*/ 224 h 252"/>
                <a:gd name="T96" fmla="*/ 190 w 258"/>
                <a:gd name="T97" fmla="*/ 224 h 252"/>
                <a:gd name="T98" fmla="*/ 234 w 258"/>
                <a:gd name="T99" fmla="*/ 170 h 252"/>
                <a:gd name="T100" fmla="*/ 227 w 258"/>
                <a:gd name="T101" fmla="*/ 135 h 252"/>
                <a:gd name="T102" fmla="*/ 234 w 258"/>
                <a:gd name="T103" fmla="*/ 170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8" h="252">
                  <a:moveTo>
                    <a:pt x="248" y="128"/>
                  </a:moveTo>
                  <a:cubicBezTo>
                    <a:pt x="233" y="120"/>
                    <a:pt x="233" y="120"/>
                    <a:pt x="233" y="120"/>
                  </a:cubicBezTo>
                  <a:cubicBezTo>
                    <a:pt x="232" y="112"/>
                    <a:pt x="230" y="104"/>
                    <a:pt x="228" y="96"/>
                  </a:cubicBezTo>
                  <a:cubicBezTo>
                    <a:pt x="239" y="82"/>
                    <a:pt x="239" y="82"/>
                    <a:pt x="239" y="82"/>
                  </a:cubicBezTo>
                  <a:cubicBezTo>
                    <a:pt x="243" y="76"/>
                    <a:pt x="243" y="69"/>
                    <a:pt x="240" y="63"/>
                  </a:cubicBezTo>
                  <a:cubicBezTo>
                    <a:pt x="235" y="55"/>
                    <a:pt x="228" y="46"/>
                    <a:pt x="221" y="39"/>
                  </a:cubicBezTo>
                  <a:cubicBezTo>
                    <a:pt x="218" y="36"/>
                    <a:pt x="214" y="34"/>
                    <a:pt x="210" y="34"/>
                  </a:cubicBezTo>
                  <a:cubicBezTo>
                    <a:pt x="207" y="34"/>
                    <a:pt x="205" y="34"/>
                    <a:pt x="203" y="35"/>
                  </a:cubicBezTo>
                  <a:cubicBezTo>
                    <a:pt x="187" y="43"/>
                    <a:pt x="187" y="43"/>
                    <a:pt x="187" y="43"/>
                  </a:cubicBezTo>
                  <a:cubicBezTo>
                    <a:pt x="179" y="38"/>
                    <a:pt x="171" y="34"/>
                    <a:pt x="162" y="31"/>
                  </a:cubicBezTo>
                  <a:cubicBezTo>
                    <a:pt x="158" y="13"/>
                    <a:pt x="158" y="13"/>
                    <a:pt x="158" y="13"/>
                  </a:cubicBezTo>
                  <a:cubicBezTo>
                    <a:pt x="156" y="7"/>
                    <a:pt x="151" y="2"/>
                    <a:pt x="144" y="1"/>
                  </a:cubicBezTo>
                  <a:cubicBezTo>
                    <a:pt x="139" y="0"/>
                    <a:pt x="134" y="0"/>
                    <a:pt x="129" y="0"/>
                  </a:cubicBezTo>
                  <a:cubicBezTo>
                    <a:pt x="124" y="0"/>
                    <a:pt x="119" y="0"/>
                    <a:pt x="114" y="1"/>
                  </a:cubicBezTo>
                  <a:cubicBezTo>
                    <a:pt x="107" y="2"/>
                    <a:pt x="102" y="7"/>
                    <a:pt x="100" y="13"/>
                  </a:cubicBezTo>
                  <a:cubicBezTo>
                    <a:pt x="96" y="31"/>
                    <a:pt x="96" y="31"/>
                    <a:pt x="96" y="31"/>
                  </a:cubicBezTo>
                  <a:cubicBezTo>
                    <a:pt x="87" y="34"/>
                    <a:pt x="79" y="38"/>
                    <a:pt x="71" y="43"/>
                  </a:cubicBezTo>
                  <a:cubicBezTo>
                    <a:pt x="55" y="35"/>
                    <a:pt x="55" y="35"/>
                    <a:pt x="55" y="35"/>
                  </a:cubicBezTo>
                  <a:cubicBezTo>
                    <a:pt x="53" y="34"/>
                    <a:pt x="51" y="34"/>
                    <a:pt x="48" y="34"/>
                  </a:cubicBezTo>
                  <a:cubicBezTo>
                    <a:pt x="44" y="34"/>
                    <a:pt x="40" y="36"/>
                    <a:pt x="37" y="39"/>
                  </a:cubicBezTo>
                  <a:cubicBezTo>
                    <a:pt x="30" y="46"/>
                    <a:pt x="23" y="55"/>
                    <a:pt x="18" y="63"/>
                  </a:cubicBezTo>
                  <a:cubicBezTo>
                    <a:pt x="15" y="69"/>
                    <a:pt x="15" y="76"/>
                    <a:pt x="19" y="82"/>
                  </a:cubicBezTo>
                  <a:cubicBezTo>
                    <a:pt x="30" y="96"/>
                    <a:pt x="30" y="96"/>
                    <a:pt x="30" y="96"/>
                  </a:cubicBezTo>
                  <a:cubicBezTo>
                    <a:pt x="28" y="104"/>
                    <a:pt x="26" y="112"/>
                    <a:pt x="25" y="120"/>
                  </a:cubicBezTo>
                  <a:cubicBezTo>
                    <a:pt x="10" y="128"/>
                    <a:pt x="10" y="128"/>
                    <a:pt x="10" y="128"/>
                  </a:cubicBezTo>
                  <a:cubicBezTo>
                    <a:pt x="4" y="131"/>
                    <a:pt x="0" y="137"/>
                    <a:pt x="1" y="144"/>
                  </a:cubicBezTo>
                  <a:cubicBezTo>
                    <a:pt x="2" y="155"/>
                    <a:pt x="5" y="165"/>
                    <a:pt x="9" y="176"/>
                  </a:cubicBezTo>
                  <a:cubicBezTo>
                    <a:pt x="11" y="182"/>
                    <a:pt x="17" y="186"/>
                    <a:pt x="24" y="186"/>
                  </a:cubicBezTo>
                  <a:cubicBezTo>
                    <a:pt x="42" y="186"/>
                    <a:pt x="42" y="186"/>
                    <a:pt x="42" y="186"/>
                  </a:cubicBezTo>
                  <a:cubicBezTo>
                    <a:pt x="46" y="192"/>
                    <a:pt x="51" y="198"/>
                    <a:pt x="56" y="203"/>
                  </a:cubicBezTo>
                  <a:cubicBezTo>
                    <a:pt x="52" y="220"/>
                    <a:pt x="52" y="220"/>
                    <a:pt x="52" y="220"/>
                  </a:cubicBezTo>
                  <a:cubicBezTo>
                    <a:pt x="51" y="227"/>
                    <a:pt x="54" y="234"/>
                    <a:pt x="59" y="237"/>
                  </a:cubicBezTo>
                  <a:cubicBezTo>
                    <a:pt x="69" y="243"/>
                    <a:pt x="79" y="248"/>
                    <a:pt x="89" y="251"/>
                  </a:cubicBezTo>
                  <a:cubicBezTo>
                    <a:pt x="91" y="252"/>
                    <a:pt x="93" y="252"/>
                    <a:pt x="94" y="252"/>
                  </a:cubicBezTo>
                  <a:cubicBezTo>
                    <a:pt x="99" y="252"/>
                    <a:pt x="104" y="250"/>
                    <a:pt x="107" y="246"/>
                  </a:cubicBezTo>
                  <a:cubicBezTo>
                    <a:pt x="119" y="232"/>
                    <a:pt x="119" y="232"/>
                    <a:pt x="119" y="232"/>
                  </a:cubicBezTo>
                  <a:cubicBezTo>
                    <a:pt x="122" y="233"/>
                    <a:pt x="125" y="233"/>
                    <a:pt x="129" y="233"/>
                  </a:cubicBezTo>
                  <a:cubicBezTo>
                    <a:pt x="132" y="233"/>
                    <a:pt x="136" y="233"/>
                    <a:pt x="139" y="232"/>
                  </a:cubicBezTo>
                  <a:cubicBezTo>
                    <a:pt x="151" y="246"/>
                    <a:pt x="151" y="246"/>
                    <a:pt x="151" y="246"/>
                  </a:cubicBezTo>
                  <a:cubicBezTo>
                    <a:pt x="154" y="250"/>
                    <a:pt x="159" y="252"/>
                    <a:pt x="164" y="252"/>
                  </a:cubicBezTo>
                  <a:cubicBezTo>
                    <a:pt x="165" y="252"/>
                    <a:pt x="167" y="252"/>
                    <a:pt x="168" y="251"/>
                  </a:cubicBezTo>
                  <a:cubicBezTo>
                    <a:pt x="179" y="248"/>
                    <a:pt x="189" y="243"/>
                    <a:pt x="198" y="237"/>
                  </a:cubicBezTo>
                  <a:cubicBezTo>
                    <a:pt x="204" y="234"/>
                    <a:pt x="207" y="227"/>
                    <a:pt x="206" y="220"/>
                  </a:cubicBezTo>
                  <a:cubicBezTo>
                    <a:pt x="202" y="203"/>
                    <a:pt x="202" y="203"/>
                    <a:pt x="202" y="203"/>
                  </a:cubicBezTo>
                  <a:cubicBezTo>
                    <a:pt x="207" y="198"/>
                    <a:pt x="212" y="192"/>
                    <a:pt x="216" y="186"/>
                  </a:cubicBezTo>
                  <a:cubicBezTo>
                    <a:pt x="234" y="186"/>
                    <a:pt x="234" y="186"/>
                    <a:pt x="234" y="186"/>
                  </a:cubicBezTo>
                  <a:cubicBezTo>
                    <a:pt x="241" y="186"/>
                    <a:pt x="247" y="182"/>
                    <a:pt x="249" y="176"/>
                  </a:cubicBezTo>
                  <a:cubicBezTo>
                    <a:pt x="253" y="166"/>
                    <a:pt x="256" y="155"/>
                    <a:pt x="257" y="144"/>
                  </a:cubicBezTo>
                  <a:cubicBezTo>
                    <a:pt x="258" y="137"/>
                    <a:pt x="254" y="131"/>
                    <a:pt x="248" y="128"/>
                  </a:cubicBezTo>
                  <a:close/>
                  <a:moveTo>
                    <a:pt x="185" y="62"/>
                  </a:moveTo>
                  <a:cubicBezTo>
                    <a:pt x="210" y="50"/>
                    <a:pt x="210" y="50"/>
                    <a:pt x="210" y="50"/>
                  </a:cubicBezTo>
                  <a:cubicBezTo>
                    <a:pt x="216" y="57"/>
                    <a:pt x="221" y="64"/>
                    <a:pt x="226" y="72"/>
                  </a:cubicBezTo>
                  <a:cubicBezTo>
                    <a:pt x="216" y="84"/>
                    <a:pt x="216" y="84"/>
                    <a:pt x="216" y="84"/>
                  </a:cubicBezTo>
                  <a:cubicBezTo>
                    <a:pt x="215" y="82"/>
                    <a:pt x="214" y="80"/>
                    <a:pt x="213" y="78"/>
                  </a:cubicBezTo>
                  <a:cubicBezTo>
                    <a:pt x="212" y="76"/>
                    <a:pt x="208" y="75"/>
                    <a:pt x="206" y="76"/>
                  </a:cubicBezTo>
                  <a:cubicBezTo>
                    <a:pt x="203" y="78"/>
                    <a:pt x="202" y="81"/>
                    <a:pt x="204" y="84"/>
                  </a:cubicBezTo>
                  <a:cubicBezTo>
                    <a:pt x="210" y="95"/>
                    <a:pt x="214" y="106"/>
                    <a:pt x="216" y="119"/>
                  </a:cubicBezTo>
                  <a:cubicBezTo>
                    <a:pt x="221" y="167"/>
                    <a:pt x="187" y="210"/>
                    <a:pt x="139" y="216"/>
                  </a:cubicBezTo>
                  <a:cubicBezTo>
                    <a:pt x="116" y="218"/>
                    <a:pt x="93" y="212"/>
                    <a:pt x="75" y="197"/>
                  </a:cubicBezTo>
                  <a:cubicBezTo>
                    <a:pt x="56" y="183"/>
                    <a:pt x="45" y="162"/>
                    <a:pt x="42" y="139"/>
                  </a:cubicBezTo>
                  <a:cubicBezTo>
                    <a:pt x="40" y="115"/>
                    <a:pt x="46" y="93"/>
                    <a:pt x="61" y="74"/>
                  </a:cubicBezTo>
                  <a:cubicBezTo>
                    <a:pt x="65" y="69"/>
                    <a:pt x="70" y="64"/>
                    <a:pt x="76" y="60"/>
                  </a:cubicBezTo>
                  <a:cubicBezTo>
                    <a:pt x="76" y="59"/>
                    <a:pt x="76" y="59"/>
                    <a:pt x="76" y="59"/>
                  </a:cubicBezTo>
                  <a:cubicBezTo>
                    <a:pt x="77" y="59"/>
                    <a:pt x="77" y="58"/>
                    <a:pt x="78" y="58"/>
                  </a:cubicBezTo>
                  <a:cubicBezTo>
                    <a:pt x="87" y="51"/>
                    <a:pt x="98" y="47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cubicBezTo>
                    <a:pt x="112" y="43"/>
                    <a:pt x="116" y="42"/>
                    <a:pt x="119" y="42"/>
                  </a:cubicBezTo>
                  <a:cubicBezTo>
                    <a:pt x="129" y="41"/>
                    <a:pt x="139" y="42"/>
                    <a:pt x="149" y="44"/>
                  </a:cubicBezTo>
                  <a:cubicBezTo>
                    <a:pt x="149" y="44"/>
                    <a:pt x="149" y="44"/>
                    <a:pt x="149" y="44"/>
                  </a:cubicBezTo>
                  <a:cubicBezTo>
                    <a:pt x="162" y="47"/>
                    <a:pt x="174" y="53"/>
                    <a:pt x="185" y="62"/>
                  </a:cubicBezTo>
                  <a:close/>
                  <a:moveTo>
                    <a:pt x="116" y="17"/>
                  </a:moveTo>
                  <a:cubicBezTo>
                    <a:pt x="120" y="16"/>
                    <a:pt x="124" y="16"/>
                    <a:pt x="129" y="16"/>
                  </a:cubicBezTo>
                  <a:cubicBezTo>
                    <a:pt x="133" y="16"/>
                    <a:pt x="138" y="16"/>
                    <a:pt x="142" y="17"/>
                  </a:cubicBezTo>
                  <a:cubicBezTo>
                    <a:pt x="146" y="32"/>
                    <a:pt x="146" y="32"/>
                    <a:pt x="146" y="32"/>
                  </a:cubicBezTo>
                  <a:cubicBezTo>
                    <a:pt x="137" y="31"/>
                    <a:pt x="127" y="30"/>
                    <a:pt x="118" y="31"/>
                  </a:cubicBezTo>
                  <a:cubicBezTo>
                    <a:pt x="116" y="32"/>
                    <a:pt x="114" y="32"/>
                    <a:pt x="112" y="32"/>
                  </a:cubicBezTo>
                  <a:lnTo>
                    <a:pt x="116" y="17"/>
                  </a:lnTo>
                  <a:close/>
                  <a:moveTo>
                    <a:pt x="48" y="50"/>
                  </a:moveTo>
                  <a:cubicBezTo>
                    <a:pt x="63" y="57"/>
                    <a:pt x="63" y="57"/>
                    <a:pt x="63" y="57"/>
                  </a:cubicBezTo>
                  <a:cubicBezTo>
                    <a:pt x="59" y="60"/>
                    <a:pt x="55" y="64"/>
                    <a:pt x="52" y="68"/>
                  </a:cubicBezTo>
                  <a:cubicBezTo>
                    <a:pt x="48" y="73"/>
                    <a:pt x="45" y="78"/>
                    <a:pt x="42" y="84"/>
                  </a:cubicBezTo>
                  <a:cubicBezTo>
                    <a:pt x="32" y="72"/>
                    <a:pt x="32" y="72"/>
                    <a:pt x="32" y="72"/>
                  </a:cubicBezTo>
                  <a:cubicBezTo>
                    <a:pt x="36" y="64"/>
                    <a:pt x="42" y="57"/>
                    <a:pt x="48" y="50"/>
                  </a:cubicBezTo>
                  <a:close/>
                  <a:moveTo>
                    <a:pt x="17" y="142"/>
                  </a:moveTo>
                  <a:cubicBezTo>
                    <a:pt x="31" y="135"/>
                    <a:pt x="31" y="135"/>
                    <a:pt x="31" y="135"/>
                  </a:cubicBezTo>
                  <a:cubicBezTo>
                    <a:pt x="31" y="137"/>
                    <a:pt x="31" y="138"/>
                    <a:pt x="32" y="140"/>
                  </a:cubicBezTo>
                  <a:cubicBezTo>
                    <a:pt x="33" y="150"/>
                    <a:pt x="36" y="161"/>
                    <a:pt x="40" y="170"/>
                  </a:cubicBezTo>
                  <a:cubicBezTo>
                    <a:pt x="24" y="170"/>
                    <a:pt x="24" y="170"/>
                    <a:pt x="24" y="170"/>
                  </a:cubicBezTo>
                  <a:cubicBezTo>
                    <a:pt x="21" y="161"/>
                    <a:pt x="18" y="152"/>
                    <a:pt x="17" y="142"/>
                  </a:cubicBezTo>
                  <a:close/>
                  <a:moveTo>
                    <a:pt x="68" y="224"/>
                  </a:moveTo>
                  <a:cubicBezTo>
                    <a:pt x="71" y="208"/>
                    <a:pt x="71" y="208"/>
                    <a:pt x="71" y="208"/>
                  </a:cubicBezTo>
                  <a:cubicBezTo>
                    <a:pt x="82" y="216"/>
                    <a:pt x="93" y="221"/>
                    <a:pt x="105" y="224"/>
                  </a:cubicBezTo>
                  <a:cubicBezTo>
                    <a:pt x="94" y="236"/>
                    <a:pt x="94" y="236"/>
                    <a:pt x="94" y="236"/>
                  </a:cubicBezTo>
                  <a:cubicBezTo>
                    <a:pt x="85" y="233"/>
                    <a:pt x="76" y="229"/>
                    <a:pt x="68" y="224"/>
                  </a:cubicBezTo>
                  <a:close/>
                  <a:moveTo>
                    <a:pt x="164" y="236"/>
                  </a:moveTo>
                  <a:cubicBezTo>
                    <a:pt x="153" y="224"/>
                    <a:pt x="153" y="224"/>
                    <a:pt x="153" y="224"/>
                  </a:cubicBezTo>
                  <a:cubicBezTo>
                    <a:pt x="166" y="221"/>
                    <a:pt x="177" y="215"/>
                    <a:pt x="186" y="208"/>
                  </a:cubicBezTo>
                  <a:cubicBezTo>
                    <a:pt x="190" y="224"/>
                    <a:pt x="190" y="224"/>
                    <a:pt x="190" y="224"/>
                  </a:cubicBezTo>
                  <a:cubicBezTo>
                    <a:pt x="182" y="229"/>
                    <a:pt x="173" y="233"/>
                    <a:pt x="164" y="236"/>
                  </a:cubicBezTo>
                  <a:close/>
                  <a:moveTo>
                    <a:pt x="234" y="170"/>
                  </a:moveTo>
                  <a:cubicBezTo>
                    <a:pt x="218" y="170"/>
                    <a:pt x="218" y="170"/>
                    <a:pt x="218" y="170"/>
                  </a:cubicBezTo>
                  <a:cubicBezTo>
                    <a:pt x="223" y="159"/>
                    <a:pt x="226" y="148"/>
                    <a:pt x="227" y="135"/>
                  </a:cubicBezTo>
                  <a:cubicBezTo>
                    <a:pt x="241" y="142"/>
                    <a:pt x="241" y="142"/>
                    <a:pt x="241" y="142"/>
                  </a:cubicBezTo>
                  <a:cubicBezTo>
                    <a:pt x="240" y="152"/>
                    <a:pt x="237" y="161"/>
                    <a:pt x="234" y="17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>
                <a:latin typeface="+mj-lt"/>
              </a:endParaRPr>
            </a:p>
          </p:txBody>
        </p:sp>
        <p:sp>
          <p:nvSpPr>
            <p:cNvPr id="22" name="Freeform 7"/>
            <p:cNvSpPr>
              <a:spLocks/>
            </p:cNvSpPr>
            <p:nvPr/>
          </p:nvSpPr>
          <p:spPr bwMode="auto">
            <a:xfrm>
              <a:off x="3659" y="1986"/>
              <a:ext cx="247" cy="293"/>
            </a:xfrm>
            <a:custGeom>
              <a:avLst/>
              <a:gdLst>
                <a:gd name="T0" fmla="*/ 0 w 103"/>
                <a:gd name="T1" fmla="*/ 75 h 123"/>
                <a:gd name="T2" fmla="*/ 16 w 103"/>
                <a:gd name="T3" fmla="*/ 121 h 123"/>
                <a:gd name="T4" fmla="*/ 21 w 103"/>
                <a:gd name="T5" fmla="*/ 123 h 123"/>
                <a:gd name="T6" fmla="*/ 24 w 103"/>
                <a:gd name="T7" fmla="*/ 122 h 123"/>
                <a:gd name="T8" fmla="*/ 25 w 103"/>
                <a:gd name="T9" fmla="*/ 115 h 123"/>
                <a:gd name="T10" fmla="*/ 11 w 103"/>
                <a:gd name="T11" fmla="*/ 75 h 123"/>
                <a:gd name="T12" fmla="*/ 75 w 103"/>
                <a:gd name="T13" fmla="*/ 11 h 123"/>
                <a:gd name="T14" fmla="*/ 95 w 103"/>
                <a:gd name="T15" fmla="*/ 14 h 123"/>
                <a:gd name="T16" fmla="*/ 102 w 103"/>
                <a:gd name="T17" fmla="*/ 11 h 123"/>
                <a:gd name="T18" fmla="*/ 98 w 103"/>
                <a:gd name="T19" fmla="*/ 4 h 123"/>
                <a:gd name="T20" fmla="*/ 75 w 103"/>
                <a:gd name="T21" fmla="*/ 0 h 123"/>
                <a:gd name="T22" fmla="*/ 0 w 103"/>
                <a:gd name="T23" fmla="*/ 75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3" h="123">
                  <a:moveTo>
                    <a:pt x="0" y="75"/>
                  </a:moveTo>
                  <a:cubicBezTo>
                    <a:pt x="0" y="92"/>
                    <a:pt x="6" y="108"/>
                    <a:pt x="16" y="121"/>
                  </a:cubicBezTo>
                  <a:cubicBezTo>
                    <a:pt x="18" y="123"/>
                    <a:pt x="19" y="123"/>
                    <a:pt x="21" y="123"/>
                  </a:cubicBezTo>
                  <a:cubicBezTo>
                    <a:pt x="22" y="123"/>
                    <a:pt x="23" y="123"/>
                    <a:pt x="24" y="122"/>
                  </a:cubicBezTo>
                  <a:cubicBezTo>
                    <a:pt x="26" y="120"/>
                    <a:pt x="27" y="117"/>
                    <a:pt x="25" y="115"/>
                  </a:cubicBezTo>
                  <a:cubicBezTo>
                    <a:pt x="16" y="103"/>
                    <a:pt x="11" y="89"/>
                    <a:pt x="11" y="75"/>
                  </a:cubicBezTo>
                  <a:cubicBezTo>
                    <a:pt x="11" y="40"/>
                    <a:pt x="40" y="11"/>
                    <a:pt x="75" y="11"/>
                  </a:cubicBezTo>
                  <a:cubicBezTo>
                    <a:pt x="82" y="11"/>
                    <a:pt x="89" y="12"/>
                    <a:pt x="95" y="14"/>
                  </a:cubicBezTo>
                  <a:cubicBezTo>
                    <a:pt x="98" y="15"/>
                    <a:pt x="101" y="13"/>
                    <a:pt x="102" y="11"/>
                  </a:cubicBezTo>
                  <a:cubicBezTo>
                    <a:pt x="103" y="8"/>
                    <a:pt x="101" y="5"/>
                    <a:pt x="98" y="4"/>
                  </a:cubicBezTo>
                  <a:cubicBezTo>
                    <a:pt x="91" y="1"/>
                    <a:pt x="83" y="0"/>
                    <a:pt x="75" y="0"/>
                  </a:cubicBezTo>
                  <a:cubicBezTo>
                    <a:pt x="34" y="0"/>
                    <a:pt x="0" y="34"/>
                    <a:pt x="0" y="7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>
                <a:latin typeface="+mj-lt"/>
              </a:endParaRPr>
            </a:p>
          </p:txBody>
        </p:sp>
        <p:sp>
          <p:nvSpPr>
            <p:cNvPr id="23" name="Freeform 8"/>
            <p:cNvSpPr>
              <a:spLocks/>
            </p:cNvSpPr>
            <p:nvPr/>
          </p:nvSpPr>
          <p:spPr bwMode="auto">
            <a:xfrm>
              <a:off x="3748" y="2040"/>
              <a:ext cx="270" cy="304"/>
            </a:xfrm>
            <a:custGeom>
              <a:avLst/>
              <a:gdLst>
                <a:gd name="T0" fmla="*/ 102 w 113"/>
                <a:gd name="T1" fmla="*/ 52 h 127"/>
                <a:gd name="T2" fmla="*/ 38 w 113"/>
                <a:gd name="T3" fmla="*/ 116 h 127"/>
                <a:gd name="T4" fmla="*/ 9 w 113"/>
                <a:gd name="T5" fmla="*/ 109 h 127"/>
                <a:gd name="T6" fmla="*/ 2 w 113"/>
                <a:gd name="T7" fmla="*/ 111 h 127"/>
                <a:gd name="T8" fmla="*/ 4 w 113"/>
                <a:gd name="T9" fmla="*/ 118 h 127"/>
                <a:gd name="T10" fmla="*/ 38 w 113"/>
                <a:gd name="T11" fmla="*/ 127 h 127"/>
                <a:gd name="T12" fmla="*/ 113 w 113"/>
                <a:gd name="T13" fmla="*/ 52 h 127"/>
                <a:gd name="T14" fmla="*/ 94 w 113"/>
                <a:gd name="T15" fmla="*/ 2 h 127"/>
                <a:gd name="T16" fmla="*/ 87 w 113"/>
                <a:gd name="T17" fmla="*/ 2 h 127"/>
                <a:gd name="T18" fmla="*/ 86 w 113"/>
                <a:gd name="T19" fmla="*/ 10 h 127"/>
                <a:gd name="T20" fmla="*/ 102 w 113"/>
                <a:gd name="T21" fmla="*/ 52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3" h="127">
                  <a:moveTo>
                    <a:pt x="102" y="52"/>
                  </a:moveTo>
                  <a:cubicBezTo>
                    <a:pt x="102" y="87"/>
                    <a:pt x="73" y="116"/>
                    <a:pt x="38" y="116"/>
                  </a:cubicBezTo>
                  <a:cubicBezTo>
                    <a:pt x="28" y="116"/>
                    <a:pt x="18" y="113"/>
                    <a:pt x="9" y="109"/>
                  </a:cubicBezTo>
                  <a:cubicBezTo>
                    <a:pt x="6" y="108"/>
                    <a:pt x="3" y="109"/>
                    <a:pt x="2" y="111"/>
                  </a:cubicBezTo>
                  <a:cubicBezTo>
                    <a:pt x="0" y="114"/>
                    <a:pt x="1" y="117"/>
                    <a:pt x="4" y="118"/>
                  </a:cubicBezTo>
                  <a:cubicBezTo>
                    <a:pt x="15" y="124"/>
                    <a:pt x="26" y="127"/>
                    <a:pt x="38" y="127"/>
                  </a:cubicBezTo>
                  <a:cubicBezTo>
                    <a:pt x="79" y="127"/>
                    <a:pt x="113" y="93"/>
                    <a:pt x="113" y="52"/>
                  </a:cubicBezTo>
                  <a:cubicBezTo>
                    <a:pt x="113" y="34"/>
                    <a:pt x="106" y="16"/>
                    <a:pt x="94" y="2"/>
                  </a:cubicBezTo>
                  <a:cubicBezTo>
                    <a:pt x="92" y="0"/>
                    <a:pt x="89" y="0"/>
                    <a:pt x="87" y="2"/>
                  </a:cubicBezTo>
                  <a:cubicBezTo>
                    <a:pt x="84" y="4"/>
                    <a:pt x="84" y="7"/>
                    <a:pt x="86" y="10"/>
                  </a:cubicBezTo>
                  <a:cubicBezTo>
                    <a:pt x="96" y="21"/>
                    <a:pt x="102" y="36"/>
                    <a:pt x="102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>
                <a:latin typeface="+mj-lt"/>
              </a:endParaRPr>
            </a:p>
          </p:txBody>
        </p:sp>
      </p:grpSp>
      <p:grpSp>
        <p:nvGrpSpPr>
          <p:cNvPr id="24" name="Group 4"/>
          <p:cNvGrpSpPr>
            <a:grpSpLocks noChangeAspect="1"/>
          </p:cNvGrpSpPr>
          <p:nvPr/>
        </p:nvGrpSpPr>
        <p:grpSpPr bwMode="auto">
          <a:xfrm rot="5400000">
            <a:off x="10015811" y="4351992"/>
            <a:ext cx="776478" cy="763840"/>
            <a:chOff x="3530" y="1857"/>
            <a:chExt cx="617" cy="602"/>
          </a:xfrm>
          <a:solidFill>
            <a:srgbClr val="006DD6"/>
          </a:solidFill>
        </p:grpSpPr>
        <p:sp>
          <p:nvSpPr>
            <p:cNvPr id="25" name="Freeform 5"/>
            <p:cNvSpPr>
              <a:spLocks noEditPoints="1"/>
            </p:cNvSpPr>
            <p:nvPr/>
          </p:nvSpPr>
          <p:spPr bwMode="auto">
            <a:xfrm>
              <a:off x="3717" y="2040"/>
              <a:ext cx="244" cy="247"/>
            </a:xfrm>
            <a:custGeom>
              <a:avLst/>
              <a:gdLst>
                <a:gd name="T0" fmla="*/ 0 w 102"/>
                <a:gd name="T1" fmla="*/ 52 h 103"/>
                <a:gd name="T2" fmla="*/ 51 w 102"/>
                <a:gd name="T3" fmla="*/ 103 h 103"/>
                <a:gd name="T4" fmla="*/ 102 w 102"/>
                <a:gd name="T5" fmla="*/ 52 h 103"/>
                <a:gd name="T6" fmla="*/ 51 w 102"/>
                <a:gd name="T7" fmla="*/ 0 h 103"/>
                <a:gd name="T8" fmla="*/ 0 w 102"/>
                <a:gd name="T9" fmla="*/ 52 h 103"/>
                <a:gd name="T10" fmla="*/ 86 w 102"/>
                <a:gd name="T11" fmla="*/ 52 h 103"/>
                <a:gd name="T12" fmla="*/ 51 w 102"/>
                <a:gd name="T13" fmla="*/ 87 h 103"/>
                <a:gd name="T14" fmla="*/ 16 w 102"/>
                <a:gd name="T15" fmla="*/ 52 h 103"/>
                <a:gd name="T16" fmla="*/ 51 w 102"/>
                <a:gd name="T17" fmla="*/ 17 h 103"/>
                <a:gd name="T18" fmla="*/ 86 w 102"/>
                <a:gd name="T19" fmla="*/ 52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2" h="103">
                  <a:moveTo>
                    <a:pt x="0" y="52"/>
                  </a:moveTo>
                  <a:cubicBezTo>
                    <a:pt x="0" y="80"/>
                    <a:pt x="23" y="103"/>
                    <a:pt x="51" y="103"/>
                  </a:cubicBezTo>
                  <a:cubicBezTo>
                    <a:pt x="79" y="103"/>
                    <a:pt x="102" y="80"/>
                    <a:pt x="102" y="52"/>
                  </a:cubicBezTo>
                  <a:cubicBezTo>
                    <a:pt x="102" y="23"/>
                    <a:pt x="79" y="0"/>
                    <a:pt x="51" y="0"/>
                  </a:cubicBezTo>
                  <a:cubicBezTo>
                    <a:pt x="23" y="0"/>
                    <a:pt x="0" y="23"/>
                    <a:pt x="0" y="52"/>
                  </a:cubicBezTo>
                  <a:close/>
                  <a:moveTo>
                    <a:pt x="86" y="52"/>
                  </a:moveTo>
                  <a:cubicBezTo>
                    <a:pt x="86" y="71"/>
                    <a:pt x="70" y="87"/>
                    <a:pt x="51" y="87"/>
                  </a:cubicBezTo>
                  <a:cubicBezTo>
                    <a:pt x="31" y="87"/>
                    <a:pt x="16" y="71"/>
                    <a:pt x="16" y="52"/>
                  </a:cubicBezTo>
                  <a:cubicBezTo>
                    <a:pt x="16" y="32"/>
                    <a:pt x="31" y="17"/>
                    <a:pt x="51" y="17"/>
                  </a:cubicBezTo>
                  <a:cubicBezTo>
                    <a:pt x="70" y="17"/>
                    <a:pt x="86" y="32"/>
                    <a:pt x="86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>
                <a:latin typeface="+mj-lt"/>
              </a:endParaRPr>
            </a:p>
          </p:txBody>
        </p:sp>
        <p:sp>
          <p:nvSpPr>
            <p:cNvPr id="26" name="Freeform 6"/>
            <p:cNvSpPr>
              <a:spLocks noEditPoints="1"/>
            </p:cNvSpPr>
            <p:nvPr/>
          </p:nvSpPr>
          <p:spPr bwMode="auto">
            <a:xfrm>
              <a:off x="3530" y="1857"/>
              <a:ext cx="617" cy="602"/>
            </a:xfrm>
            <a:custGeom>
              <a:avLst/>
              <a:gdLst>
                <a:gd name="T0" fmla="*/ 233 w 258"/>
                <a:gd name="T1" fmla="*/ 120 h 252"/>
                <a:gd name="T2" fmla="*/ 239 w 258"/>
                <a:gd name="T3" fmla="*/ 82 h 252"/>
                <a:gd name="T4" fmla="*/ 221 w 258"/>
                <a:gd name="T5" fmla="*/ 39 h 252"/>
                <a:gd name="T6" fmla="*/ 203 w 258"/>
                <a:gd name="T7" fmla="*/ 35 h 252"/>
                <a:gd name="T8" fmla="*/ 162 w 258"/>
                <a:gd name="T9" fmla="*/ 31 h 252"/>
                <a:gd name="T10" fmla="*/ 144 w 258"/>
                <a:gd name="T11" fmla="*/ 1 h 252"/>
                <a:gd name="T12" fmla="*/ 114 w 258"/>
                <a:gd name="T13" fmla="*/ 1 h 252"/>
                <a:gd name="T14" fmla="*/ 96 w 258"/>
                <a:gd name="T15" fmla="*/ 31 h 252"/>
                <a:gd name="T16" fmla="*/ 55 w 258"/>
                <a:gd name="T17" fmla="*/ 35 h 252"/>
                <a:gd name="T18" fmla="*/ 37 w 258"/>
                <a:gd name="T19" fmla="*/ 39 h 252"/>
                <a:gd name="T20" fmla="*/ 19 w 258"/>
                <a:gd name="T21" fmla="*/ 82 h 252"/>
                <a:gd name="T22" fmla="*/ 25 w 258"/>
                <a:gd name="T23" fmla="*/ 120 h 252"/>
                <a:gd name="T24" fmla="*/ 1 w 258"/>
                <a:gd name="T25" fmla="*/ 144 h 252"/>
                <a:gd name="T26" fmla="*/ 24 w 258"/>
                <a:gd name="T27" fmla="*/ 186 h 252"/>
                <a:gd name="T28" fmla="*/ 56 w 258"/>
                <a:gd name="T29" fmla="*/ 203 h 252"/>
                <a:gd name="T30" fmla="*/ 59 w 258"/>
                <a:gd name="T31" fmla="*/ 237 h 252"/>
                <a:gd name="T32" fmla="*/ 94 w 258"/>
                <a:gd name="T33" fmla="*/ 252 h 252"/>
                <a:gd name="T34" fmla="*/ 119 w 258"/>
                <a:gd name="T35" fmla="*/ 232 h 252"/>
                <a:gd name="T36" fmla="*/ 139 w 258"/>
                <a:gd name="T37" fmla="*/ 232 h 252"/>
                <a:gd name="T38" fmla="*/ 164 w 258"/>
                <a:gd name="T39" fmla="*/ 252 h 252"/>
                <a:gd name="T40" fmla="*/ 198 w 258"/>
                <a:gd name="T41" fmla="*/ 237 h 252"/>
                <a:gd name="T42" fmla="*/ 202 w 258"/>
                <a:gd name="T43" fmla="*/ 203 h 252"/>
                <a:gd name="T44" fmla="*/ 234 w 258"/>
                <a:gd name="T45" fmla="*/ 186 h 252"/>
                <a:gd name="T46" fmla="*/ 257 w 258"/>
                <a:gd name="T47" fmla="*/ 144 h 252"/>
                <a:gd name="T48" fmla="*/ 185 w 258"/>
                <a:gd name="T49" fmla="*/ 62 h 252"/>
                <a:gd name="T50" fmla="*/ 226 w 258"/>
                <a:gd name="T51" fmla="*/ 72 h 252"/>
                <a:gd name="T52" fmla="*/ 213 w 258"/>
                <a:gd name="T53" fmla="*/ 78 h 252"/>
                <a:gd name="T54" fmla="*/ 204 w 258"/>
                <a:gd name="T55" fmla="*/ 84 h 252"/>
                <a:gd name="T56" fmla="*/ 139 w 258"/>
                <a:gd name="T57" fmla="*/ 216 h 252"/>
                <a:gd name="T58" fmla="*/ 42 w 258"/>
                <a:gd name="T59" fmla="*/ 139 h 252"/>
                <a:gd name="T60" fmla="*/ 76 w 258"/>
                <a:gd name="T61" fmla="*/ 60 h 252"/>
                <a:gd name="T62" fmla="*/ 78 w 258"/>
                <a:gd name="T63" fmla="*/ 58 h 252"/>
                <a:gd name="T64" fmla="*/ 109 w 258"/>
                <a:gd name="T65" fmla="*/ 44 h 252"/>
                <a:gd name="T66" fmla="*/ 149 w 258"/>
                <a:gd name="T67" fmla="*/ 44 h 252"/>
                <a:gd name="T68" fmla="*/ 185 w 258"/>
                <a:gd name="T69" fmla="*/ 62 h 252"/>
                <a:gd name="T70" fmla="*/ 129 w 258"/>
                <a:gd name="T71" fmla="*/ 16 h 252"/>
                <a:gd name="T72" fmla="*/ 146 w 258"/>
                <a:gd name="T73" fmla="*/ 32 h 252"/>
                <a:gd name="T74" fmla="*/ 112 w 258"/>
                <a:gd name="T75" fmla="*/ 32 h 252"/>
                <a:gd name="T76" fmla="*/ 48 w 258"/>
                <a:gd name="T77" fmla="*/ 50 h 252"/>
                <a:gd name="T78" fmla="*/ 52 w 258"/>
                <a:gd name="T79" fmla="*/ 68 h 252"/>
                <a:gd name="T80" fmla="*/ 32 w 258"/>
                <a:gd name="T81" fmla="*/ 72 h 252"/>
                <a:gd name="T82" fmla="*/ 17 w 258"/>
                <a:gd name="T83" fmla="*/ 142 h 252"/>
                <a:gd name="T84" fmla="*/ 32 w 258"/>
                <a:gd name="T85" fmla="*/ 140 h 252"/>
                <a:gd name="T86" fmla="*/ 24 w 258"/>
                <a:gd name="T87" fmla="*/ 170 h 252"/>
                <a:gd name="T88" fmla="*/ 68 w 258"/>
                <a:gd name="T89" fmla="*/ 224 h 252"/>
                <a:gd name="T90" fmla="*/ 105 w 258"/>
                <a:gd name="T91" fmla="*/ 224 h 252"/>
                <a:gd name="T92" fmla="*/ 68 w 258"/>
                <a:gd name="T93" fmla="*/ 224 h 252"/>
                <a:gd name="T94" fmla="*/ 153 w 258"/>
                <a:gd name="T95" fmla="*/ 224 h 252"/>
                <a:gd name="T96" fmla="*/ 190 w 258"/>
                <a:gd name="T97" fmla="*/ 224 h 252"/>
                <a:gd name="T98" fmla="*/ 234 w 258"/>
                <a:gd name="T99" fmla="*/ 170 h 252"/>
                <a:gd name="T100" fmla="*/ 227 w 258"/>
                <a:gd name="T101" fmla="*/ 135 h 252"/>
                <a:gd name="T102" fmla="*/ 234 w 258"/>
                <a:gd name="T103" fmla="*/ 170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8" h="252">
                  <a:moveTo>
                    <a:pt x="248" y="128"/>
                  </a:moveTo>
                  <a:cubicBezTo>
                    <a:pt x="233" y="120"/>
                    <a:pt x="233" y="120"/>
                    <a:pt x="233" y="120"/>
                  </a:cubicBezTo>
                  <a:cubicBezTo>
                    <a:pt x="232" y="112"/>
                    <a:pt x="230" y="104"/>
                    <a:pt x="228" y="96"/>
                  </a:cubicBezTo>
                  <a:cubicBezTo>
                    <a:pt x="239" y="82"/>
                    <a:pt x="239" y="82"/>
                    <a:pt x="239" y="82"/>
                  </a:cubicBezTo>
                  <a:cubicBezTo>
                    <a:pt x="243" y="76"/>
                    <a:pt x="243" y="69"/>
                    <a:pt x="240" y="63"/>
                  </a:cubicBezTo>
                  <a:cubicBezTo>
                    <a:pt x="235" y="55"/>
                    <a:pt x="228" y="46"/>
                    <a:pt x="221" y="39"/>
                  </a:cubicBezTo>
                  <a:cubicBezTo>
                    <a:pt x="218" y="36"/>
                    <a:pt x="214" y="34"/>
                    <a:pt x="210" y="34"/>
                  </a:cubicBezTo>
                  <a:cubicBezTo>
                    <a:pt x="207" y="34"/>
                    <a:pt x="205" y="34"/>
                    <a:pt x="203" y="35"/>
                  </a:cubicBezTo>
                  <a:cubicBezTo>
                    <a:pt x="187" y="43"/>
                    <a:pt x="187" y="43"/>
                    <a:pt x="187" y="43"/>
                  </a:cubicBezTo>
                  <a:cubicBezTo>
                    <a:pt x="179" y="38"/>
                    <a:pt x="171" y="34"/>
                    <a:pt x="162" y="31"/>
                  </a:cubicBezTo>
                  <a:cubicBezTo>
                    <a:pt x="158" y="13"/>
                    <a:pt x="158" y="13"/>
                    <a:pt x="158" y="13"/>
                  </a:cubicBezTo>
                  <a:cubicBezTo>
                    <a:pt x="156" y="7"/>
                    <a:pt x="151" y="2"/>
                    <a:pt x="144" y="1"/>
                  </a:cubicBezTo>
                  <a:cubicBezTo>
                    <a:pt x="139" y="0"/>
                    <a:pt x="134" y="0"/>
                    <a:pt x="129" y="0"/>
                  </a:cubicBezTo>
                  <a:cubicBezTo>
                    <a:pt x="124" y="0"/>
                    <a:pt x="119" y="0"/>
                    <a:pt x="114" y="1"/>
                  </a:cubicBezTo>
                  <a:cubicBezTo>
                    <a:pt x="107" y="2"/>
                    <a:pt x="102" y="7"/>
                    <a:pt x="100" y="13"/>
                  </a:cubicBezTo>
                  <a:cubicBezTo>
                    <a:pt x="96" y="31"/>
                    <a:pt x="96" y="31"/>
                    <a:pt x="96" y="31"/>
                  </a:cubicBezTo>
                  <a:cubicBezTo>
                    <a:pt x="87" y="34"/>
                    <a:pt x="79" y="38"/>
                    <a:pt x="71" y="43"/>
                  </a:cubicBezTo>
                  <a:cubicBezTo>
                    <a:pt x="55" y="35"/>
                    <a:pt x="55" y="35"/>
                    <a:pt x="55" y="35"/>
                  </a:cubicBezTo>
                  <a:cubicBezTo>
                    <a:pt x="53" y="34"/>
                    <a:pt x="51" y="34"/>
                    <a:pt x="48" y="34"/>
                  </a:cubicBezTo>
                  <a:cubicBezTo>
                    <a:pt x="44" y="34"/>
                    <a:pt x="40" y="36"/>
                    <a:pt x="37" y="39"/>
                  </a:cubicBezTo>
                  <a:cubicBezTo>
                    <a:pt x="30" y="46"/>
                    <a:pt x="23" y="55"/>
                    <a:pt x="18" y="63"/>
                  </a:cubicBezTo>
                  <a:cubicBezTo>
                    <a:pt x="15" y="69"/>
                    <a:pt x="15" y="76"/>
                    <a:pt x="19" y="82"/>
                  </a:cubicBezTo>
                  <a:cubicBezTo>
                    <a:pt x="30" y="96"/>
                    <a:pt x="30" y="96"/>
                    <a:pt x="30" y="96"/>
                  </a:cubicBezTo>
                  <a:cubicBezTo>
                    <a:pt x="28" y="104"/>
                    <a:pt x="26" y="112"/>
                    <a:pt x="25" y="120"/>
                  </a:cubicBezTo>
                  <a:cubicBezTo>
                    <a:pt x="10" y="128"/>
                    <a:pt x="10" y="128"/>
                    <a:pt x="10" y="128"/>
                  </a:cubicBezTo>
                  <a:cubicBezTo>
                    <a:pt x="4" y="131"/>
                    <a:pt x="0" y="137"/>
                    <a:pt x="1" y="144"/>
                  </a:cubicBezTo>
                  <a:cubicBezTo>
                    <a:pt x="2" y="155"/>
                    <a:pt x="5" y="165"/>
                    <a:pt x="9" y="176"/>
                  </a:cubicBezTo>
                  <a:cubicBezTo>
                    <a:pt x="11" y="182"/>
                    <a:pt x="17" y="186"/>
                    <a:pt x="24" y="186"/>
                  </a:cubicBezTo>
                  <a:cubicBezTo>
                    <a:pt x="42" y="186"/>
                    <a:pt x="42" y="186"/>
                    <a:pt x="42" y="186"/>
                  </a:cubicBezTo>
                  <a:cubicBezTo>
                    <a:pt x="46" y="192"/>
                    <a:pt x="51" y="198"/>
                    <a:pt x="56" y="203"/>
                  </a:cubicBezTo>
                  <a:cubicBezTo>
                    <a:pt x="52" y="220"/>
                    <a:pt x="52" y="220"/>
                    <a:pt x="52" y="220"/>
                  </a:cubicBezTo>
                  <a:cubicBezTo>
                    <a:pt x="51" y="227"/>
                    <a:pt x="54" y="234"/>
                    <a:pt x="59" y="237"/>
                  </a:cubicBezTo>
                  <a:cubicBezTo>
                    <a:pt x="69" y="243"/>
                    <a:pt x="79" y="248"/>
                    <a:pt x="89" y="251"/>
                  </a:cubicBezTo>
                  <a:cubicBezTo>
                    <a:pt x="91" y="252"/>
                    <a:pt x="93" y="252"/>
                    <a:pt x="94" y="252"/>
                  </a:cubicBezTo>
                  <a:cubicBezTo>
                    <a:pt x="99" y="252"/>
                    <a:pt x="104" y="250"/>
                    <a:pt x="107" y="246"/>
                  </a:cubicBezTo>
                  <a:cubicBezTo>
                    <a:pt x="119" y="232"/>
                    <a:pt x="119" y="232"/>
                    <a:pt x="119" y="232"/>
                  </a:cubicBezTo>
                  <a:cubicBezTo>
                    <a:pt x="122" y="233"/>
                    <a:pt x="125" y="233"/>
                    <a:pt x="129" y="233"/>
                  </a:cubicBezTo>
                  <a:cubicBezTo>
                    <a:pt x="132" y="233"/>
                    <a:pt x="136" y="233"/>
                    <a:pt x="139" y="232"/>
                  </a:cubicBezTo>
                  <a:cubicBezTo>
                    <a:pt x="151" y="246"/>
                    <a:pt x="151" y="246"/>
                    <a:pt x="151" y="246"/>
                  </a:cubicBezTo>
                  <a:cubicBezTo>
                    <a:pt x="154" y="250"/>
                    <a:pt x="159" y="252"/>
                    <a:pt x="164" y="252"/>
                  </a:cubicBezTo>
                  <a:cubicBezTo>
                    <a:pt x="165" y="252"/>
                    <a:pt x="167" y="252"/>
                    <a:pt x="168" y="251"/>
                  </a:cubicBezTo>
                  <a:cubicBezTo>
                    <a:pt x="179" y="248"/>
                    <a:pt x="189" y="243"/>
                    <a:pt x="198" y="237"/>
                  </a:cubicBezTo>
                  <a:cubicBezTo>
                    <a:pt x="204" y="234"/>
                    <a:pt x="207" y="227"/>
                    <a:pt x="206" y="220"/>
                  </a:cubicBezTo>
                  <a:cubicBezTo>
                    <a:pt x="202" y="203"/>
                    <a:pt x="202" y="203"/>
                    <a:pt x="202" y="203"/>
                  </a:cubicBezTo>
                  <a:cubicBezTo>
                    <a:pt x="207" y="198"/>
                    <a:pt x="212" y="192"/>
                    <a:pt x="216" y="186"/>
                  </a:cubicBezTo>
                  <a:cubicBezTo>
                    <a:pt x="234" y="186"/>
                    <a:pt x="234" y="186"/>
                    <a:pt x="234" y="186"/>
                  </a:cubicBezTo>
                  <a:cubicBezTo>
                    <a:pt x="241" y="186"/>
                    <a:pt x="247" y="182"/>
                    <a:pt x="249" y="176"/>
                  </a:cubicBezTo>
                  <a:cubicBezTo>
                    <a:pt x="253" y="166"/>
                    <a:pt x="256" y="155"/>
                    <a:pt x="257" y="144"/>
                  </a:cubicBezTo>
                  <a:cubicBezTo>
                    <a:pt x="258" y="137"/>
                    <a:pt x="254" y="131"/>
                    <a:pt x="248" y="128"/>
                  </a:cubicBezTo>
                  <a:close/>
                  <a:moveTo>
                    <a:pt x="185" y="62"/>
                  </a:moveTo>
                  <a:cubicBezTo>
                    <a:pt x="210" y="50"/>
                    <a:pt x="210" y="50"/>
                    <a:pt x="210" y="50"/>
                  </a:cubicBezTo>
                  <a:cubicBezTo>
                    <a:pt x="216" y="57"/>
                    <a:pt x="221" y="64"/>
                    <a:pt x="226" y="72"/>
                  </a:cubicBezTo>
                  <a:cubicBezTo>
                    <a:pt x="216" y="84"/>
                    <a:pt x="216" y="84"/>
                    <a:pt x="216" y="84"/>
                  </a:cubicBezTo>
                  <a:cubicBezTo>
                    <a:pt x="215" y="82"/>
                    <a:pt x="214" y="80"/>
                    <a:pt x="213" y="78"/>
                  </a:cubicBezTo>
                  <a:cubicBezTo>
                    <a:pt x="212" y="76"/>
                    <a:pt x="208" y="75"/>
                    <a:pt x="206" y="76"/>
                  </a:cubicBezTo>
                  <a:cubicBezTo>
                    <a:pt x="203" y="78"/>
                    <a:pt x="202" y="81"/>
                    <a:pt x="204" y="84"/>
                  </a:cubicBezTo>
                  <a:cubicBezTo>
                    <a:pt x="210" y="95"/>
                    <a:pt x="214" y="106"/>
                    <a:pt x="216" y="119"/>
                  </a:cubicBezTo>
                  <a:cubicBezTo>
                    <a:pt x="221" y="167"/>
                    <a:pt x="187" y="210"/>
                    <a:pt x="139" y="216"/>
                  </a:cubicBezTo>
                  <a:cubicBezTo>
                    <a:pt x="116" y="218"/>
                    <a:pt x="93" y="212"/>
                    <a:pt x="75" y="197"/>
                  </a:cubicBezTo>
                  <a:cubicBezTo>
                    <a:pt x="56" y="183"/>
                    <a:pt x="45" y="162"/>
                    <a:pt x="42" y="139"/>
                  </a:cubicBezTo>
                  <a:cubicBezTo>
                    <a:pt x="40" y="115"/>
                    <a:pt x="46" y="93"/>
                    <a:pt x="61" y="74"/>
                  </a:cubicBezTo>
                  <a:cubicBezTo>
                    <a:pt x="65" y="69"/>
                    <a:pt x="70" y="64"/>
                    <a:pt x="76" y="60"/>
                  </a:cubicBezTo>
                  <a:cubicBezTo>
                    <a:pt x="76" y="59"/>
                    <a:pt x="76" y="59"/>
                    <a:pt x="76" y="59"/>
                  </a:cubicBezTo>
                  <a:cubicBezTo>
                    <a:pt x="77" y="59"/>
                    <a:pt x="77" y="58"/>
                    <a:pt x="78" y="58"/>
                  </a:cubicBezTo>
                  <a:cubicBezTo>
                    <a:pt x="87" y="51"/>
                    <a:pt x="98" y="47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cubicBezTo>
                    <a:pt x="112" y="43"/>
                    <a:pt x="116" y="42"/>
                    <a:pt x="119" y="42"/>
                  </a:cubicBezTo>
                  <a:cubicBezTo>
                    <a:pt x="129" y="41"/>
                    <a:pt x="139" y="42"/>
                    <a:pt x="149" y="44"/>
                  </a:cubicBezTo>
                  <a:cubicBezTo>
                    <a:pt x="149" y="44"/>
                    <a:pt x="149" y="44"/>
                    <a:pt x="149" y="44"/>
                  </a:cubicBezTo>
                  <a:cubicBezTo>
                    <a:pt x="162" y="47"/>
                    <a:pt x="174" y="53"/>
                    <a:pt x="185" y="62"/>
                  </a:cubicBezTo>
                  <a:close/>
                  <a:moveTo>
                    <a:pt x="116" y="17"/>
                  </a:moveTo>
                  <a:cubicBezTo>
                    <a:pt x="120" y="16"/>
                    <a:pt x="124" y="16"/>
                    <a:pt x="129" y="16"/>
                  </a:cubicBezTo>
                  <a:cubicBezTo>
                    <a:pt x="133" y="16"/>
                    <a:pt x="138" y="16"/>
                    <a:pt x="142" y="17"/>
                  </a:cubicBezTo>
                  <a:cubicBezTo>
                    <a:pt x="146" y="32"/>
                    <a:pt x="146" y="32"/>
                    <a:pt x="146" y="32"/>
                  </a:cubicBezTo>
                  <a:cubicBezTo>
                    <a:pt x="137" y="31"/>
                    <a:pt x="127" y="30"/>
                    <a:pt x="118" y="31"/>
                  </a:cubicBezTo>
                  <a:cubicBezTo>
                    <a:pt x="116" y="32"/>
                    <a:pt x="114" y="32"/>
                    <a:pt x="112" y="32"/>
                  </a:cubicBezTo>
                  <a:lnTo>
                    <a:pt x="116" y="17"/>
                  </a:lnTo>
                  <a:close/>
                  <a:moveTo>
                    <a:pt x="48" y="50"/>
                  </a:moveTo>
                  <a:cubicBezTo>
                    <a:pt x="63" y="57"/>
                    <a:pt x="63" y="57"/>
                    <a:pt x="63" y="57"/>
                  </a:cubicBezTo>
                  <a:cubicBezTo>
                    <a:pt x="59" y="60"/>
                    <a:pt x="55" y="64"/>
                    <a:pt x="52" y="68"/>
                  </a:cubicBezTo>
                  <a:cubicBezTo>
                    <a:pt x="48" y="73"/>
                    <a:pt x="45" y="78"/>
                    <a:pt x="42" y="84"/>
                  </a:cubicBezTo>
                  <a:cubicBezTo>
                    <a:pt x="32" y="72"/>
                    <a:pt x="32" y="72"/>
                    <a:pt x="32" y="72"/>
                  </a:cubicBezTo>
                  <a:cubicBezTo>
                    <a:pt x="36" y="64"/>
                    <a:pt x="42" y="57"/>
                    <a:pt x="48" y="50"/>
                  </a:cubicBezTo>
                  <a:close/>
                  <a:moveTo>
                    <a:pt x="17" y="142"/>
                  </a:moveTo>
                  <a:cubicBezTo>
                    <a:pt x="31" y="135"/>
                    <a:pt x="31" y="135"/>
                    <a:pt x="31" y="135"/>
                  </a:cubicBezTo>
                  <a:cubicBezTo>
                    <a:pt x="31" y="137"/>
                    <a:pt x="31" y="138"/>
                    <a:pt x="32" y="140"/>
                  </a:cubicBezTo>
                  <a:cubicBezTo>
                    <a:pt x="33" y="150"/>
                    <a:pt x="36" y="161"/>
                    <a:pt x="40" y="170"/>
                  </a:cubicBezTo>
                  <a:cubicBezTo>
                    <a:pt x="24" y="170"/>
                    <a:pt x="24" y="170"/>
                    <a:pt x="24" y="170"/>
                  </a:cubicBezTo>
                  <a:cubicBezTo>
                    <a:pt x="21" y="161"/>
                    <a:pt x="18" y="152"/>
                    <a:pt x="17" y="142"/>
                  </a:cubicBezTo>
                  <a:close/>
                  <a:moveTo>
                    <a:pt x="68" y="224"/>
                  </a:moveTo>
                  <a:cubicBezTo>
                    <a:pt x="71" y="208"/>
                    <a:pt x="71" y="208"/>
                    <a:pt x="71" y="208"/>
                  </a:cubicBezTo>
                  <a:cubicBezTo>
                    <a:pt x="82" y="216"/>
                    <a:pt x="93" y="221"/>
                    <a:pt x="105" y="224"/>
                  </a:cubicBezTo>
                  <a:cubicBezTo>
                    <a:pt x="94" y="236"/>
                    <a:pt x="94" y="236"/>
                    <a:pt x="94" y="236"/>
                  </a:cubicBezTo>
                  <a:cubicBezTo>
                    <a:pt x="85" y="233"/>
                    <a:pt x="76" y="229"/>
                    <a:pt x="68" y="224"/>
                  </a:cubicBezTo>
                  <a:close/>
                  <a:moveTo>
                    <a:pt x="164" y="236"/>
                  </a:moveTo>
                  <a:cubicBezTo>
                    <a:pt x="153" y="224"/>
                    <a:pt x="153" y="224"/>
                    <a:pt x="153" y="224"/>
                  </a:cubicBezTo>
                  <a:cubicBezTo>
                    <a:pt x="166" y="221"/>
                    <a:pt x="177" y="215"/>
                    <a:pt x="186" y="208"/>
                  </a:cubicBezTo>
                  <a:cubicBezTo>
                    <a:pt x="190" y="224"/>
                    <a:pt x="190" y="224"/>
                    <a:pt x="190" y="224"/>
                  </a:cubicBezTo>
                  <a:cubicBezTo>
                    <a:pt x="182" y="229"/>
                    <a:pt x="173" y="233"/>
                    <a:pt x="164" y="236"/>
                  </a:cubicBezTo>
                  <a:close/>
                  <a:moveTo>
                    <a:pt x="234" y="170"/>
                  </a:moveTo>
                  <a:cubicBezTo>
                    <a:pt x="218" y="170"/>
                    <a:pt x="218" y="170"/>
                    <a:pt x="218" y="170"/>
                  </a:cubicBezTo>
                  <a:cubicBezTo>
                    <a:pt x="223" y="159"/>
                    <a:pt x="226" y="148"/>
                    <a:pt x="227" y="135"/>
                  </a:cubicBezTo>
                  <a:cubicBezTo>
                    <a:pt x="241" y="142"/>
                    <a:pt x="241" y="142"/>
                    <a:pt x="241" y="142"/>
                  </a:cubicBezTo>
                  <a:cubicBezTo>
                    <a:pt x="240" y="152"/>
                    <a:pt x="237" y="161"/>
                    <a:pt x="234" y="17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>
                <a:latin typeface="+mj-lt"/>
              </a:endParaRPr>
            </a:p>
          </p:txBody>
        </p:sp>
        <p:sp>
          <p:nvSpPr>
            <p:cNvPr id="27" name="Freeform 7"/>
            <p:cNvSpPr>
              <a:spLocks/>
            </p:cNvSpPr>
            <p:nvPr/>
          </p:nvSpPr>
          <p:spPr bwMode="auto">
            <a:xfrm>
              <a:off x="3659" y="1986"/>
              <a:ext cx="247" cy="293"/>
            </a:xfrm>
            <a:custGeom>
              <a:avLst/>
              <a:gdLst>
                <a:gd name="T0" fmla="*/ 0 w 103"/>
                <a:gd name="T1" fmla="*/ 75 h 123"/>
                <a:gd name="T2" fmla="*/ 16 w 103"/>
                <a:gd name="T3" fmla="*/ 121 h 123"/>
                <a:gd name="T4" fmla="*/ 21 w 103"/>
                <a:gd name="T5" fmla="*/ 123 h 123"/>
                <a:gd name="T6" fmla="*/ 24 w 103"/>
                <a:gd name="T7" fmla="*/ 122 h 123"/>
                <a:gd name="T8" fmla="*/ 25 w 103"/>
                <a:gd name="T9" fmla="*/ 115 h 123"/>
                <a:gd name="T10" fmla="*/ 11 w 103"/>
                <a:gd name="T11" fmla="*/ 75 h 123"/>
                <a:gd name="T12" fmla="*/ 75 w 103"/>
                <a:gd name="T13" fmla="*/ 11 h 123"/>
                <a:gd name="T14" fmla="*/ 95 w 103"/>
                <a:gd name="T15" fmla="*/ 14 h 123"/>
                <a:gd name="T16" fmla="*/ 102 w 103"/>
                <a:gd name="T17" fmla="*/ 11 h 123"/>
                <a:gd name="T18" fmla="*/ 98 w 103"/>
                <a:gd name="T19" fmla="*/ 4 h 123"/>
                <a:gd name="T20" fmla="*/ 75 w 103"/>
                <a:gd name="T21" fmla="*/ 0 h 123"/>
                <a:gd name="T22" fmla="*/ 0 w 103"/>
                <a:gd name="T23" fmla="*/ 75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3" h="123">
                  <a:moveTo>
                    <a:pt x="0" y="75"/>
                  </a:moveTo>
                  <a:cubicBezTo>
                    <a:pt x="0" y="92"/>
                    <a:pt x="6" y="108"/>
                    <a:pt x="16" y="121"/>
                  </a:cubicBezTo>
                  <a:cubicBezTo>
                    <a:pt x="18" y="123"/>
                    <a:pt x="19" y="123"/>
                    <a:pt x="21" y="123"/>
                  </a:cubicBezTo>
                  <a:cubicBezTo>
                    <a:pt x="22" y="123"/>
                    <a:pt x="23" y="123"/>
                    <a:pt x="24" y="122"/>
                  </a:cubicBezTo>
                  <a:cubicBezTo>
                    <a:pt x="26" y="120"/>
                    <a:pt x="27" y="117"/>
                    <a:pt x="25" y="115"/>
                  </a:cubicBezTo>
                  <a:cubicBezTo>
                    <a:pt x="16" y="103"/>
                    <a:pt x="11" y="89"/>
                    <a:pt x="11" y="75"/>
                  </a:cubicBezTo>
                  <a:cubicBezTo>
                    <a:pt x="11" y="40"/>
                    <a:pt x="40" y="11"/>
                    <a:pt x="75" y="11"/>
                  </a:cubicBezTo>
                  <a:cubicBezTo>
                    <a:pt x="82" y="11"/>
                    <a:pt x="89" y="12"/>
                    <a:pt x="95" y="14"/>
                  </a:cubicBezTo>
                  <a:cubicBezTo>
                    <a:pt x="98" y="15"/>
                    <a:pt x="101" y="13"/>
                    <a:pt x="102" y="11"/>
                  </a:cubicBezTo>
                  <a:cubicBezTo>
                    <a:pt x="103" y="8"/>
                    <a:pt x="101" y="5"/>
                    <a:pt x="98" y="4"/>
                  </a:cubicBezTo>
                  <a:cubicBezTo>
                    <a:pt x="91" y="1"/>
                    <a:pt x="83" y="0"/>
                    <a:pt x="75" y="0"/>
                  </a:cubicBezTo>
                  <a:cubicBezTo>
                    <a:pt x="34" y="0"/>
                    <a:pt x="0" y="34"/>
                    <a:pt x="0" y="7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>
                <a:latin typeface="+mj-lt"/>
              </a:endParaRPr>
            </a:p>
          </p:txBody>
        </p:sp>
        <p:sp>
          <p:nvSpPr>
            <p:cNvPr id="28" name="Freeform 8"/>
            <p:cNvSpPr>
              <a:spLocks/>
            </p:cNvSpPr>
            <p:nvPr/>
          </p:nvSpPr>
          <p:spPr bwMode="auto">
            <a:xfrm>
              <a:off x="3748" y="2040"/>
              <a:ext cx="270" cy="304"/>
            </a:xfrm>
            <a:custGeom>
              <a:avLst/>
              <a:gdLst>
                <a:gd name="T0" fmla="*/ 102 w 113"/>
                <a:gd name="T1" fmla="*/ 52 h 127"/>
                <a:gd name="T2" fmla="*/ 38 w 113"/>
                <a:gd name="T3" fmla="*/ 116 h 127"/>
                <a:gd name="T4" fmla="*/ 9 w 113"/>
                <a:gd name="T5" fmla="*/ 109 h 127"/>
                <a:gd name="T6" fmla="*/ 2 w 113"/>
                <a:gd name="T7" fmla="*/ 111 h 127"/>
                <a:gd name="T8" fmla="*/ 4 w 113"/>
                <a:gd name="T9" fmla="*/ 118 h 127"/>
                <a:gd name="T10" fmla="*/ 38 w 113"/>
                <a:gd name="T11" fmla="*/ 127 h 127"/>
                <a:gd name="T12" fmla="*/ 113 w 113"/>
                <a:gd name="T13" fmla="*/ 52 h 127"/>
                <a:gd name="T14" fmla="*/ 94 w 113"/>
                <a:gd name="T15" fmla="*/ 2 h 127"/>
                <a:gd name="T16" fmla="*/ 87 w 113"/>
                <a:gd name="T17" fmla="*/ 2 h 127"/>
                <a:gd name="T18" fmla="*/ 86 w 113"/>
                <a:gd name="T19" fmla="*/ 10 h 127"/>
                <a:gd name="T20" fmla="*/ 102 w 113"/>
                <a:gd name="T21" fmla="*/ 52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3" h="127">
                  <a:moveTo>
                    <a:pt x="102" y="52"/>
                  </a:moveTo>
                  <a:cubicBezTo>
                    <a:pt x="102" y="87"/>
                    <a:pt x="73" y="116"/>
                    <a:pt x="38" y="116"/>
                  </a:cubicBezTo>
                  <a:cubicBezTo>
                    <a:pt x="28" y="116"/>
                    <a:pt x="18" y="113"/>
                    <a:pt x="9" y="109"/>
                  </a:cubicBezTo>
                  <a:cubicBezTo>
                    <a:pt x="6" y="108"/>
                    <a:pt x="3" y="109"/>
                    <a:pt x="2" y="111"/>
                  </a:cubicBezTo>
                  <a:cubicBezTo>
                    <a:pt x="0" y="114"/>
                    <a:pt x="1" y="117"/>
                    <a:pt x="4" y="118"/>
                  </a:cubicBezTo>
                  <a:cubicBezTo>
                    <a:pt x="15" y="124"/>
                    <a:pt x="26" y="127"/>
                    <a:pt x="38" y="127"/>
                  </a:cubicBezTo>
                  <a:cubicBezTo>
                    <a:pt x="79" y="127"/>
                    <a:pt x="113" y="93"/>
                    <a:pt x="113" y="52"/>
                  </a:cubicBezTo>
                  <a:cubicBezTo>
                    <a:pt x="113" y="34"/>
                    <a:pt x="106" y="16"/>
                    <a:pt x="94" y="2"/>
                  </a:cubicBezTo>
                  <a:cubicBezTo>
                    <a:pt x="92" y="0"/>
                    <a:pt x="89" y="0"/>
                    <a:pt x="87" y="2"/>
                  </a:cubicBezTo>
                  <a:cubicBezTo>
                    <a:pt x="84" y="4"/>
                    <a:pt x="84" y="7"/>
                    <a:pt x="86" y="10"/>
                  </a:cubicBezTo>
                  <a:cubicBezTo>
                    <a:pt x="96" y="21"/>
                    <a:pt x="102" y="36"/>
                    <a:pt x="102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>
                <a:latin typeface="+mj-lt"/>
              </a:endParaRPr>
            </a:p>
          </p:txBody>
        </p:sp>
      </p:grpSp>
      <p:grpSp>
        <p:nvGrpSpPr>
          <p:cNvPr id="29" name="Group 4"/>
          <p:cNvGrpSpPr>
            <a:grpSpLocks noChangeAspect="1"/>
          </p:cNvGrpSpPr>
          <p:nvPr/>
        </p:nvGrpSpPr>
        <p:grpSpPr bwMode="auto">
          <a:xfrm rot="5400000">
            <a:off x="7384826" y="2672996"/>
            <a:ext cx="776478" cy="763840"/>
            <a:chOff x="3530" y="1857"/>
            <a:chExt cx="617" cy="602"/>
          </a:xfrm>
          <a:solidFill>
            <a:srgbClr val="006DD6"/>
          </a:solidFill>
        </p:grpSpPr>
        <p:sp>
          <p:nvSpPr>
            <p:cNvPr id="30" name="Freeform 5"/>
            <p:cNvSpPr>
              <a:spLocks noEditPoints="1"/>
            </p:cNvSpPr>
            <p:nvPr/>
          </p:nvSpPr>
          <p:spPr bwMode="auto">
            <a:xfrm>
              <a:off x="3717" y="2040"/>
              <a:ext cx="244" cy="247"/>
            </a:xfrm>
            <a:custGeom>
              <a:avLst/>
              <a:gdLst>
                <a:gd name="T0" fmla="*/ 0 w 102"/>
                <a:gd name="T1" fmla="*/ 52 h 103"/>
                <a:gd name="T2" fmla="*/ 51 w 102"/>
                <a:gd name="T3" fmla="*/ 103 h 103"/>
                <a:gd name="T4" fmla="*/ 102 w 102"/>
                <a:gd name="T5" fmla="*/ 52 h 103"/>
                <a:gd name="T6" fmla="*/ 51 w 102"/>
                <a:gd name="T7" fmla="*/ 0 h 103"/>
                <a:gd name="T8" fmla="*/ 0 w 102"/>
                <a:gd name="T9" fmla="*/ 52 h 103"/>
                <a:gd name="T10" fmla="*/ 86 w 102"/>
                <a:gd name="T11" fmla="*/ 52 h 103"/>
                <a:gd name="T12" fmla="*/ 51 w 102"/>
                <a:gd name="T13" fmla="*/ 87 h 103"/>
                <a:gd name="T14" fmla="*/ 16 w 102"/>
                <a:gd name="T15" fmla="*/ 52 h 103"/>
                <a:gd name="T16" fmla="*/ 51 w 102"/>
                <a:gd name="T17" fmla="*/ 17 h 103"/>
                <a:gd name="T18" fmla="*/ 86 w 102"/>
                <a:gd name="T19" fmla="*/ 52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2" h="103">
                  <a:moveTo>
                    <a:pt x="0" y="52"/>
                  </a:moveTo>
                  <a:cubicBezTo>
                    <a:pt x="0" y="80"/>
                    <a:pt x="23" y="103"/>
                    <a:pt x="51" y="103"/>
                  </a:cubicBezTo>
                  <a:cubicBezTo>
                    <a:pt x="79" y="103"/>
                    <a:pt x="102" y="80"/>
                    <a:pt x="102" y="52"/>
                  </a:cubicBezTo>
                  <a:cubicBezTo>
                    <a:pt x="102" y="23"/>
                    <a:pt x="79" y="0"/>
                    <a:pt x="51" y="0"/>
                  </a:cubicBezTo>
                  <a:cubicBezTo>
                    <a:pt x="23" y="0"/>
                    <a:pt x="0" y="23"/>
                    <a:pt x="0" y="52"/>
                  </a:cubicBezTo>
                  <a:close/>
                  <a:moveTo>
                    <a:pt x="86" y="52"/>
                  </a:moveTo>
                  <a:cubicBezTo>
                    <a:pt x="86" y="71"/>
                    <a:pt x="70" y="87"/>
                    <a:pt x="51" y="87"/>
                  </a:cubicBezTo>
                  <a:cubicBezTo>
                    <a:pt x="31" y="87"/>
                    <a:pt x="16" y="71"/>
                    <a:pt x="16" y="52"/>
                  </a:cubicBezTo>
                  <a:cubicBezTo>
                    <a:pt x="16" y="32"/>
                    <a:pt x="31" y="17"/>
                    <a:pt x="51" y="17"/>
                  </a:cubicBezTo>
                  <a:cubicBezTo>
                    <a:pt x="70" y="17"/>
                    <a:pt x="86" y="32"/>
                    <a:pt x="86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>
                <a:latin typeface="+mj-lt"/>
              </a:endParaRPr>
            </a:p>
          </p:txBody>
        </p:sp>
        <p:sp>
          <p:nvSpPr>
            <p:cNvPr id="31" name="Freeform 6"/>
            <p:cNvSpPr>
              <a:spLocks noEditPoints="1"/>
            </p:cNvSpPr>
            <p:nvPr/>
          </p:nvSpPr>
          <p:spPr bwMode="auto">
            <a:xfrm>
              <a:off x="3530" y="1857"/>
              <a:ext cx="617" cy="602"/>
            </a:xfrm>
            <a:custGeom>
              <a:avLst/>
              <a:gdLst>
                <a:gd name="T0" fmla="*/ 233 w 258"/>
                <a:gd name="T1" fmla="*/ 120 h 252"/>
                <a:gd name="T2" fmla="*/ 239 w 258"/>
                <a:gd name="T3" fmla="*/ 82 h 252"/>
                <a:gd name="T4" fmla="*/ 221 w 258"/>
                <a:gd name="T5" fmla="*/ 39 h 252"/>
                <a:gd name="T6" fmla="*/ 203 w 258"/>
                <a:gd name="T7" fmla="*/ 35 h 252"/>
                <a:gd name="T8" fmla="*/ 162 w 258"/>
                <a:gd name="T9" fmla="*/ 31 h 252"/>
                <a:gd name="T10" fmla="*/ 144 w 258"/>
                <a:gd name="T11" fmla="*/ 1 h 252"/>
                <a:gd name="T12" fmla="*/ 114 w 258"/>
                <a:gd name="T13" fmla="*/ 1 h 252"/>
                <a:gd name="T14" fmla="*/ 96 w 258"/>
                <a:gd name="T15" fmla="*/ 31 h 252"/>
                <a:gd name="T16" fmla="*/ 55 w 258"/>
                <a:gd name="T17" fmla="*/ 35 h 252"/>
                <a:gd name="T18" fmla="*/ 37 w 258"/>
                <a:gd name="T19" fmla="*/ 39 h 252"/>
                <a:gd name="T20" fmla="*/ 19 w 258"/>
                <a:gd name="T21" fmla="*/ 82 h 252"/>
                <a:gd name="T22" fmla="*/ 25 w 258"/>
                <a:gd name="T23" fmla="*/ 120 h 252"/>
                <a:gd name="T24" fmla="*/ 1 w 258"/>
                <a:gd name="T25" fmla="*/ 144 h 252"/>
                <a:gd name="T26" fmla="*/ 24 w 258"/>
                <a:gd name="T27" fmla="*/ 186 h 252"/>
                <a:gd name="T28" fmla="*/ 56 w 258"/>
                <a:gd name="T29" fmla="*/ 203 h 252"/>
                <a:gd name="T30" fmla="*/ 59 w 258"/>
                <a:gd name="T31" fmla="*/ 237 h 252"/>
                <a:gd name="T32" fmla="*/ 94 w 258"/>
                <a:gd name="T33" fmla="*/ 252 h 252"/>
                <a:gd name="T34" fmla="*/ 119 w 258"/>
                <a:gd name="T35" fmla="*/ 232 h 252"/>
                <a:gd name="T36" fmla="*/ 139 w 258"/>
                <a:gd name="T37" fmla="*/ 232 h 252"/>
                <a:gd name="T38" fmla="*/ 164 w 258"/>
                <a:gd name="T39" fmla="*/ 252 h 252"/>
                <a:gd name="T40" fmla="*/ 198 w 258"/>
                <a:gd name="T41" fmla="*/ 237 h 252"/>
                <a:gd name="T42" fmla="*/ 202 w 258"/>
                <a:gd name="T43" fmla="*/ 203 h 252"/>
                <a:gd name="T44" fmla="*/ 234 w 258"/>
                <a:gd name="T45" fmla="*/ 186 h 252"/>
                <a:gd name="T46" fmla="*/ 257 w 258"/>
                <a:gd name="T47" fmla="*/ 144 h 252"/>
                <a:gd name="T48" fmla="*/ 185 w 258"/>
                <a:gd name="T49" fmla="*/ 62 h 252"/>
                <a:gd name="T50" fmla="*/ 226 w 258"/>
                <a:gd name="T51" fmla="*/ 72 h 252"/>
                <a:gd name="T52" fmla="*/ 213 w 258"/>
                <a:gd name="T53" fmla="*/ 78 h 252"/>
                <a:gd name="T54" fmla="*/ 204 w 258"/>
                <a:gd name="T55" fmla="*/ 84 h 252"/>
                <a:gd name="T56" fmla="*/ 139 w 258"/>
                <a:gd name="T57" fmla="*/ 216 h 252"/>
                <a:gd name="T58" fmla="*/ 42 w 258"/>
                <a:gd name="T59" fmla="*/ 139 h 252"/>
                <a:gd name="T60" fmla="*/ 76 w 258"/>
                <a:gd name="T61" fmla="*/ 60 h 252"/>
                <a:gd name="T62" fmla="*/ 78 w 258"/>
                <a:gd name="T63" fmla="*/ 58 h 252"/>
                <a:gd name="T64" fmla="*/ 109 w 258"/>
                <a:gd name="T65" fmla="*/ 44 h 252"/>
                <a:gd name="T66" fmla="*/ 149 w 258"/>
                <a:gd name="T67" fmla="*/ 44 h 252"/>
                <a:gd name="T68" fmla="*/ 185 w 258"/>
                <a:gd name="T69" fmla="*/ 62 h 252"/>
                <a:gd name="T70" fmla="*/ 129 w 258"/>
                <a:gd name="T71" fmla="*/ 16 h 252"/>
                <a:gd name="T72" fmla="*/ 146 w 258"/>
                <a:gd name="T73" fmla="*/ 32 h 252"/>
                <a:gd name="T74" fmla="*/ 112 w 258"/>
                <a:gd name="T75" fmla="*/ 32 h 252"/>
                <a:gd name="T76" fmla="*/ 48 w 258"/>
                <a:gd name="T77" fmla="*/ 50 h 252"/>
                <a:gd name="T78" fmla="*/ 52 w 258"/>
                <a:gd name="T79" fmla="*/ 68 h 252"/>
                <a:gd name="T80" fmla="*/ 32 w 258"/>
                <a:gd name="T81" fmla="*/ 72 h 252"/>
                <a:gd name="T82" fmla="*/ 17 w 258"/>
                <a:gd name="T83" fmla="*/ 142 h 252"/>
                <a:gd name="T84" fmla="*/ 32 w 258"/>
                <a:gd name="T85" fmla="*/ 140 h 252"/>
                <a:gd name="T86" fmla="*/ 24 w 258"/>
                <a:gd name="T87" fmla="*/ 170 h 252"/>
                <a:gd name="T88" fmla="*/ 68 w 258"/>
                <a:gd name="T89" fmla="*/ 224 h 252"/>
                <a:gd name="T90" fmla="*/ 105 w 258"/>
                <a:gd name="T91" fmla="*/ 224 h 252"/>
                <a:gd name="T92" fmla="*/ 68 w 258"/>
                <a:gd name="T93" fmla="*/ 224 h 252"/>
                <a:gd name="T94" fmla="*/ 153 w 258"/>
                <a:gd name="T95" fmla="*/ 224 h 252"/>
                <a:gd name="T96" fmla="*/ 190 w 258"/>
                <a:gd name="T97" fmla="*/ 224 h 252"/>
                <a:gd name="T98" fmla="*/ 234 w 258"/>
                <a:gd name="T99" fmla="*/ 170 h 252"/>
                <a:gd name="T100" fmla="*/ 227 w 258"/>
                <a:gd name="T101" fmla="*/ 135 h 252"/>
                <a:gd name="T102" fmla="*/ 234 w 258"/>
                <a:gd name="T103" fmla="*/ 170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8" h="252">
                  <a:moveTo>
                    <a:pt x="248" y="128"/>
                  </a:moveTo>
                  <a:cubicBezTo>
                    <a:pt x="233" y="120"/>
                    <a:pt x="233" y="120"/>
                    <a:pt x="233" y="120"/>
                  </a:cubicBezTo>
                  <a:cubicBezTo>
                    <a:pt x="232" y="112"/>
                    <a:pt x="230" y="104"/>
                    <a:pt x="228" y="96"/>
                  </a:cubicBezTo>
                  <a:cubicBezTo>
                    <a:pt x="239" y="82"/>
                    <a:pt x="239" y="82"/>
                    <a:pt x="239" y="82"/>
                  </a:cubicBezTo>
                  <a:cubicBezTo>
                    <a:pt x="243" y="76"/>
                    <a:pt x="243" y="69"/>
                    <a:pt x="240" y="63"/>
                  </a:cubicBezTo>
                  <a:cubicBezTo>
                    <a:pt x="235" y="55"/>
                    <a:pt x="228" y="46"/>
                    <a:pt x="221" y="39"/>
                  </a:cubicBezTo>
                  <a:cubicBezTo>
                    <a:pt x="218" y="36"/>
                    <a:pt x="214" y="34"/>
                    <a:pt x="210" y="34"/>
                  </a:cubicBezTo>
                  <a:cubicBezTo>
                    <a:pt x="207" y="34"/>
                    <a:pt x="205" y="34"/>
                    <a:pt x="203" y="35"/>
                  </a:cubicBezTo>
                  <a:cubicBezTo>
                    <a:pt x="187" y="43"/>
                    <a:pt x="187" y="43"/>
                    <a:pt x="187" y="43"/>
                  </a:cubicBezTo>
                  <a:cubicBezTo>
                    <a:pt x="179" y="38"/>
                    <a:pt x="171" y="34"/>
                    <a:pt x="162" y="31"/>
                  </a:cubicBezTo>
                  <a:cubicBezTo>
                    <a:pt x="158" y="13"/>
                    <a:pt x="158" y="13"/>
                    <a:pt x="158" y="13"/>
                  </a:cubicBezTo>
                  <a:cubicBezTo>
                    <a:pt x="156" y="7"/>
                    <a:pt x="151" y="2"/>
                    <a:pt x="144" y="1"/>
                  </a:cubicBezTo>
                  <a:cubicBezTo>
                    <a:pt x="139" y="0"/>
                    <a:pt x="134" y="0"/>
                    <a:pt x="129" y="0"/>
                  </a:cubicBezTo>
                  <a:cubicBezTo>
                    <a:pt x="124" y="0"/>
                    <a:pt x="119" y="0"/>
                    <a:pt x="114" y="1"/>
                  </a:cubicBezTo>
                  <a:cubicBezTo>
                    <a:pt x="107" y="2"/>
                    <a:pt x="102" y="7"/>
                    <a:pt x="100" y="13"/>
                  </a:cubicBezTo>
                  <a:cubicBezTo>
                    <a:pt x="96" y="31"/>
                    <a:pt x="96" y="31"/>
                    <a:pt x="96" y="31"/>
                  </a:cubicBezTo>
                  <a:cubicBezTo>
                    <a:pt x="87" y="34"/>
                    <a:pt x="79" y="38"/>
                    <a:pt x="71" y="43"/>
                  </a:cubicBezTo>
                  <a:cubicBezTo>
                    <a:pt x="55" y="35"/>
                    <a:pt x="55" y="35"/>
                    <a:pt x="55" y="35"/>
                  </a:cubicBezTo>
                  <a:cubicBezTo>
                    <a:pt x="53" y="34"/>
                    <a:pt x="51" y="34"/>
                    <a:pt x="48" y="34"/>
                  </a:cubicBezTo>
                  <a:cubicBezTo>
                    <a:pt x="44" y="34"/>
                    <a:pt x="40" y="36"/>
                    <a:pt x="37" y="39"/>
                  </a:cubicBezTo>
                  <a:cubicBezTo>
                    <a:pt x="30" y="46"/>
                    <a:pt x="23" y="55"/>
                    <a:pt x="18" y="63"/>
                  </a:cubicBezTo>
                  <a:cubicBezTo>
                    <a:pt x="15" y="69"/>
                    <a:pt x="15" y="76"/>
                    <a:pt x="19" y="82"/>
                  </a:cubicBezTo>
                  <a:cubicBezTo>
                    <a:pt x="30" y="96"/>
                    <a:pt x="30" y="96"/>
                    <a:pt x="30" y="96"/>
                  </a:cubicBezTo>
                  <a:cubicBezTo>
                    <a:pt x="28" y="104"/>
                    <a:pt x="26" y="112"/>
                    <a:pt x="25" y="120"/>
                  </a:cubicBezTo>
                  <a:cubicBezTo>
                    <a:pt x="10" y="128"/>
                    <a:pt x="10" y="128"/>
                    <a:pt x="10" y="128"/>
                  </a:cubicBezTo>
                  <a:cubicBezTo>
                    <a:pt x="4" y="131"/>
                    <a:pt x="0" y="137"/>
                    <a:pt x="1" y="144"/>
                  </a:cubicBezTo>
                  <a:cubicBezTo>
                    <a:pt x="2" y="155"/>
                    <a:pt x="5" y="165"/>
                    <a:pt x="9" y="176"/>
                  </a:cubicBezTo>
                  <a:cubicBezTo>
                    <a:pt x="11" y="182"/>
                    <a:pt x="17" y="186"/>
                    <a:pt x="24" y="186"/>
                  </a:cubicBezTo>
                  <a:cubicBezTo>
                    <a:pt x="42" y="186"/>
                    <a:pt x="42" y="186"/>
                    <a:pt x="42" y="186"/>
                  </a:cubicBezTo>
                  <a:cubicBezTo>
                    <a:pt x="46" y="192"/>
                    <a:pt x="51" y="198"/>
                    <a:pt x="56" y="203"/>
                  </a:cubicBezTo>
                  <a:cubicBezTo>
                    <a:pt x="52" y="220"/>
                    <a:pt x="52" y="220"/>
                    <a:pt x="52" y="220"/>
                  </a:cubicBezTo>
                  <a:cubicBezTo>
                    <a:pt x="51" y="227"/>
                    <a:pt x="54" y="234"/>
                    <a:pt x="59" y="237"/>
                  </a:cubicBezTo>
                  <a:cubicBezTo>
                    <a:pt x="69" y="243"/>
                    <a:pt x="79" y="248"/>
                    <a:pt x="89" y="251"/>
                  </a:cubicBezTo>
                  <a:cubicBezTo>
                    <a:pt x="91" y="252"/>
                    <a:pt x="93" y="252"/>
                    <a:pt x="94" y="252"/>
                  </a:cubicBezTo>
                  <a:cubicBezTo>
                    <a:pt x="99" y="252"/>
                    <a:pt x="104" y="250"/>
                    <a:pt x="107" y="246"/>
                  </a:cubicBezTo>
                  <a:cubicBezTo>
                    <a:pt x="119" y="232"/>
                    <a:pt x="119" y="232"/>
                    <a:pt x="119" y="232"/>
                  </a:cubicBezTo>
                  <a:cubicBezTo>
                    <a:pt x="122" y="233"/>
                    <a:pt x="125" y="233"/>
                    <a:pt x="129" y="233"/>
                  </a:cubicBezTo>
                  <a:cubicBezTo>
                    <a:pt x="132" y="233"/>
                    <a:pt x="136" y="233"/>
                    <a:pt x="139" y="232"/>
                  </a:cubicBezTo>
                  <a:cubicBezTo>
                    <a:pt x="151" y="246"/>
                    <a:pt x="151" y="246"/>
                    <a:pt x="151" y="246"/>
                  </a:cubicBezTo>
                  <a:cubicBezTo>
                    <a:pt x="154" y="250"/>
                    <a:pt x="159" y="252"/>
                    <a:pt x="164" y="252"/>
                  </a:cubicBezTo>
                  <a:cubicBezTo>
                    <a:pt x="165" y="252"/>
                    <a:pt x="167" y="252"/>
                    <a:pt x="168" y="251"/>
                  </a:cubicBezTo>
                  <a:cubicBezTo>
                    <a:pt x="179" y="248"/>
                    <a:pt x="189" y="243"/>
                    <a:pt x="198" y="237"/>
                  </a:cubicBezTo>
                  <a:cubicBezTo>
                    <a:pt x="204" y="234"/>
                    <a:pt x="207" y="227"/>
                    <a:pt x="206" y="220"/>
                  </a:cubicBezTo>
                  <a:cubicBezTo>
                    <a:pt x="202" y="203"/>
                    <a:pt x="202" y="203"/>
                    <a:pt x="202" y="203"/>
                  </a:cubicBezTo>
                  <a:cubicBezTo>
                    <a:pt x="207" y="198"/>
                    <a:pt x="212" y="192"/>
                    <a:pt x="216" y="186"/>
                  </a:cubicBezTo>
                  <a:cubicBezTo>
                    <a:pt x="234" y="186"/>
                    <a:pt x="234" y="186"/>
                    <a:pt x="234" y="186"/>
                  </a:cubicBezTo>
                  <a:cubicBezTo>
                    <a:pt x="241" y="186"/>
                    <a:pt x="247" y="182"/>
                    <a:pt x="249" y="176"/>
                  </a:cubicBezTo>
                  <a:cubicBezTo>
                    <a:pt x="253" y="166"/>
                    <a:pt x="256" y="155"/>
                    <a:pt x="257" y="144"/>
                  </a:cubicBezTo>
                  <a:cubicBezTo>
                    <a:pt x="258" y="137"/>
                    <a:pt x="254" y="131"/>
                    <a:pt x="248" y="128"/>
                  </a:cubicBezTo>
                  <a:close/>
                  <a:moveTo>
                    <a:pt x="185" y="62"/>
                  </a:moveTo>
                  <a:cubicBezTo>
                    <a:pt x="210" y="50"/>
                    <a:pt x="210" y="50"/>
                    <a:pt x="210" y="50"/>
                  </a:cubicBezTo>
                  <a:cubicBezTo>
                    <a:pt x="216" y="57"/>
                    <a:pt x="221" y="64"/>
                    <a:pt x="226" y="72"/>
                  </a:cubicBezTo>
                  <a:cubicBezTo>
                    <a:pt x="216" y="84"/>
                    <a:pt x="216" y="84"/>
                    <a:pt x="216" y="84"/>
                  </a:cubicBezTo>
                  <a:cubicBezTo>
                    <a:pt x="215" y="82"/>
                    <a:pt x="214" y="80"/>
                    <a:pt x="213" y="78"/>
                  </a:cubicBezTo>
                  <a:cubicBezTo>
                    <a:pt x="212" y="76"/>
                    <a:pt x="208" y="75"/>
                    <a:pt x="206" y="76"/>
                  </a:cubicBezTo>
                  <a:cubicBezTo>
                    <a:pt x="203" y="78"/>
                    <a:pt x="202" y="81"/>
                    <a:pt x="204" y="84"/>
                  </a:cubicBezTo>
                  <a:cubicBezTo>
                    <a:pt x="210" y="95"/>
                    <a:pt x="214" y="106"/>
                    <a:pt x="216" y="119"/>
                  </a:cubicBezTo>
                  <a:cubicBezTo>
                    <a:pt x="221" y="167"/>
                    <a:pt x="187" y="210"/>
                    <a:pt x="139" y="216"/>
                  </a:cubicBezTo>
                  <a:cubicBezTo>
                    <a:pt x="116" y="218"/>
                    <a:pt x="93" y="212"/>
                    <a:pt x="75" y="197"/>
                  </a:cubicBezTo>
                  <a:cubicBezTo>
                    <a:pt x="56" y="183"/>
                    <a:pt x="45" y="162"/>
                    <a:pt x="42" y="139"/>
                  </a:cubicBezTo>
                  <a:cubicBezTo>
                    <a:pt x="40" y="115"/>
                    <a:pt x="46" y="93"/>
                    <a:pt x="61" y="74"/>
                  </a:cubicBezTo>
                  <a:cubicBezTo>
                    <a:pt x="65" y="69"/>
                    <a:pt x="70" y="64"/>
                    <a:pt x="76" y="60"/>
                  </a:cubicBezTo>
                  <a:cubicBezTo>
                    <a:pt x="76" y="59"/>
                    <a:pt x="76" y="59"/>
                    <a:pt x="76" y="59"/>
                  </a:cubicBezTo>
                  <a:cubicBezTo>
                    <a:pt x="77" y="59"/>
                    <a:pt x="77" y="58"/>
                    <a:pt x="78" y="58"/>
                  </a:cubicBezTo>
                  <a:cubicBezTo>
                    <a:pt x="87" y="51"/>
                    <a:pt x="98" y="47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cubicBezTo>
                    <a:pt x="112" y="43"/>
                    <a:pt x="116" y="42"/>
                    <a:pt x="119" y="42"/>
                  </a:cubicBezTo>
                  <a:cubicBezTo>
                    <a:pt x="129" y="41"/>
                    <a:pt x="139" y="42"/>
                    <a:pt x="149" y="44"/>
                  </a:cubicBezTo>
                  <a:cubicBezTo>
                    <a:pt x="149" y="44"/>
                    <a:pt x="149" y="44"/>
                    <a:pt x="149" y="44"/>
                  </a:cubicBezTo>
                  <a:cubicBezTo>
                    <a:pt x="162" y="47"/>
                    <a:pt x="174" y="53"/>
                    <a:pt x="185" y="62"/>
                  </a:cubicBezTo>
                  <a:close/>
                  <a:moveTo>
                    <a:pt x="116" y="17"/>
                  </a:moveTo>
                  <a:cubicBezTo>
                    <a:pt x="120" y="16"/>
                    <a:pt x="124" y="16"/>
                    <a:pt x="129" y="16"/>
                  </a:cubicBezTo>
                  <a:cubicBezTo>
                    <a:pt x="133" y="16"/>
                    <a:pt x="138" y="16"/>
                    <a:pt x="142" y="17"/>
                  </a:cubicBezTo>
                  <a:cubicBezTo>
                    <a:pt x="146" y="32"/>
                    <a:pt x="146" y="32"/>
                    <a:pt x="146" y="32"/>
                  </a:cubicBezTo>
                  <a:cubicBezTo>
                    <a:pt x="137" y="31"/>
                    <a:pt x="127" y="30"/>
                    <a:pt x="118" y="31"/>
                  </a:cubicBezTo>
                  <a:cubicBezTo>
                    <a:pt x="116" y="32"/>
                    <a:pt x="114" y="32"/>
                    <a:pt x="112" y="32"/>
                  </a:cubicBezTo>
                  <a:lnTo>
                    <a:pt x="116" y="17"/>
                  </a:lnTo>
                  <a:close/>
                  <a:moveTo>
                    <a:pt x="48" y="50"/>
                  </a:moveTo>
                  <a:cubicBezTo>
                    <a:pt x="63" y="57"/>
                    <a:pt x="63" y="57"/>
                    <a:pt x="63" y="57"/>
                  </a:cubicBezTo>
                  <a:cubicBezTo>
                    <a:pt x="59" y="60"/>
                    <a:pt x="55" y="64"/>
                    <a:pt x="52" y="68"/>
                  </a:cubicBezTo>
                  <a:cubicBezTo>
                    <a:pt x="48" y="73"/>
                    <a:pt x="45" y="78"/>
                    <a:pt x="42" y="84"/>
                  </a:cubicBezTo>
                  <a:cubicBezTo>
                    <a:pt x="32" y="72"/>
                    <a:pt x="32" y="72"/>
                    <a:pt x="32" y="72"/>
                  </a:cubicBezTo>
                  <a:cubicBezTo>
                    <a:pt x="36" y="64"/>
                    <a:pt x="42" y="57"/>
                    <a:pt x="48" y="50"/>
                  </a:cubicBezTo>
                  <a:close/>
                  <a:moveTo>
                    <a:pt x="17" y="142"/>
                  </a:moveTo>
                  <a:cubicBezTo>
                    <a:pt x="31" y="135"/>
                    <a:pt x="31" y="135"/>
                    <a:pt x="31" y="135"/>
                  </a:cubicBezTo>
                  <a:cubicBezTo>
                    <a:pt x="31" y="137"/>
                    <a:pt x="31" y="138"/>
                    <a:pt x="32" y="140"/>
                  </a:cubicBezTo>
                  <a:cubicBezTo>
                    <a:pt x="33" y="150"/>
                    <a:pt x="36" y="161"/>
                    <a:pt x="40" y="170"/>
                  </a:cubicBezTo>
                  <a:cubicBezTo>
                    <a:pt x="24" y="170"/>
                    <a:pt x="24" y="170"/>
                    <a:pt x="24" y="170"/>
                  </a:cubicBezTo>
                  <a:cubicBezTo>
                    <a:pt x="21" y="161"/>
                    <a:pt x="18" y="152"/>
                    <a:pt x="17" y="142"/>
                  </a:cubicBezTo>
                  <a:close/>
                  <a:moveTo>
                    <a:pt x="68" y="224"/>
                  </a:moveTo>
                  <a:cubicBezTo>
                    <a:pt x="71" y="208"/>
                    <a:pt x="71" y="208"/>
                    <a:pt x="71" y="208"/>
                  </a:cubicBezTo>
                  <a:cubicBezTo>
                    <a:pt x="82" y="216"/>
                    <a:pt x="93" y="221"/>
                    <a:pt x="105" y="224"/>
                  </a:cubicBezTo>
                  <a:cubicBezTo>
                    <a:pt x="94" y="236"/>
                    <a:pt x="94" y="236"/>
                    <a:pt x="94" y="236"/>
                  </a:cubicBezTo>
                  <a:cubicBezTo>
                    <a:pt x="85" y="233"/>
                    <a:pt x="76" y="229"/>
                    <a:pt x="68" y="224"/>
                  </a:cubicBezTo>
                  <a:close/>
                  <a:moveTo>
                    <a:pt x="164" y="236"/>
                  </a:moveTo>
                  <a:cubicBezTo>
                    <a:pt x="153" y="224"/>
                    <a:pt x="153" y="224"/>
                    <a:pt x="153" y="224"/>
                  </a:cubicBezTo>
                  <a:cubicBezTo>
                    <a:pt x="166" y="221"/>
                    <a:pt x="177" y="215"/>
                    <a:pt x="186" y="208"/>
                  </a:cubicBezTo>
                  <a:cubicBezTo>
                    <a:pt x="190" y="224"/>
                    <a:pt x="190" y="224"/>
                    <a:pt x="190" y="224"/>
                  </a:cubicBezTo>
                  <a:cubicBezTo>
                    <a:pt x="182" y="229"/>
                    <a:pt x="173" y="233"/>
                    <a:pt x="164" y="236"/>
                  </a:cubicBezTo>
                  <a:close/>
                  <a:moveTo>
                    <a:pt x="234" y="170"/>
                  </a:moveTo>
                  <a:cubicBezTo>
                    <a:pt x="218" y="170"/>
                    <a:pt x="218" y="170"/>
                    <a:pt x="218" y="170"/>
                  </a:cubicBezTo>
                  <a:cubicBezTo>
                    <a:pt x="223" y="159"/>
                    <a:pt x="226" y="148"/>
                    <a:pt x="227" y="135"/>
                  </a:cubicBezTo>
                  <a:cubicBezTo>
                    <a:pt x="241" y="142"/>
                    <a:pt x="241" y="142"/>
                    <a:pt x="241" y="142"/>
                  </a:cubicBezTo>
                  <a:cubicBezTo>
                    <a:pt x="240" y="152"/>
                    <a:pt x="237" y="161"/>
                    <a:pt x="234" y="17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>
                <a:latin typeface="+mj-lt"/>
              </a:endParaRPr>
            </a:p>
          </p:txBody>
        </p:sp>
        <p:sp>
          <p:nvSpPr>
            <p:cNvPr id="32" name="Freeform 7"/>
            <p:cNvSpPr>
              <a:spLocks/>
            </p:cNvSpPr>
            <p:nvPr/>
          </p:nvSpPr>
          <p:spPr bwMode="auto">
            <a:xfrm>
              <a:off x="3659" y="1986"/>
              <a:ext cx="247" cy="293"/>
            </a:xfrm>
            <a:custGeom>
              <a:avLst/>
              <a:gdLst>
                <a:gd name="T0" fmla="*/ 0 w 103"/>
                <a:gd name="T1" fmla="*/ 75 h 123"/>
                <a:gd name="T2" fmla="*/ 16 w 103"/>
                <a:gd name="T3" fmla="*/ 121 h 123"/>
                <a:gd name="T4" fmla="*/ 21 w 103"/>
                <a:gd name="T5" fmla="*/ 123 h 123"/>
                <a:gd name="T6" fmla="*/ 24 w 103"/>
                <a:gd name="T7" fmla="*/ 122 h 123"/>
                <a:gd name="T8" fmla="*/ 25 w 103"/>
                <a:gd name="T9" fmla="*/ 115 h 123"/>
                <a:gd name="T10" fmla="*/ 11 w 103"/>
                <a:gd name="T11" fmla="*/ 75 h 123"/>
                <a:gd name="T12" fmla="*/ 75 w 103"/>
                <a:gd name="T13" fmla="*/ 11 h 123"/>
                <a:gd name="T14" fmla="*/ 95 w 103"/>
                <a:gd name="T15" fmla="*/ 14 h 123"/>
                <a:gd name="T16" fmla="*/ 102 w 103"/>
                <a:gd name="T17" fmla="*/ 11 h 123"/>
                <a:gd name="T18" fmla="*/ 98 w 103"/>
                <a:gd name="T19" fmla="*/ 4 h 123"/>
                <a:gd name="T20" fmla="*/ 75 w 103"/>
                <a:gd name="T21" fmla="*/ 0 h 123"/>
                <a:gd name="T22" fmla="*/ 0 w 103"/>
                <a:gd name="T23" fmla="*/ 75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3" h="123">
                  <a:moveTo>
                    <a:pt x="0" y="75"/>
                  </a:moveTo>
                  <a:cubicBezTo>
                    <a:pt x="0" y="92"/>
                    <a:pt x="6" y="108"/>
                    <a:pt x="16" y="121"/>
                  </a:cubicBezTo>
                  <a:cubicBezTo>
                    <a:pt x="18" y="123"/>
                    <a:pt x="19" y="123"/>
                    <a:pt x="21" y="123"/>
                  </a:cubicBezTo>
                  <a:cubicBezTo>
                    <a:pt x="22" y="123"/>
                    <a:pt x="23" y="123"/>
                    <a:pt x="24" y="122"/>
                  </a:cubicBezTo>
                  <a:cubicBezTo>
                    <a:pt x="26" y="120"/>
                    <a:pt x="27" y="117"/>
                    <a:pt x="25" y="115"/>
                  </a:cubicBezTo>
                  <a:cubicBezTo>
                    <a:pt x="16" y="103"/>
                    <a:pt x="11" y="89"/>
                    <a:pt x="11" y="75"/>
                  </a:cubicBezTo>
                  <a:cubicBezTo>
                    <a:pt x="11" y="40"/>
                    <a:pt x="40" y="11"/>
                    <a:pt x="75" y="11"/>
                  </a:cubicBezTo>
                  <a:cubicBezTo>
                    <a:pt x="82" y="11"/>
                    <a:pt x="89" y="12"/>
                    <a:pt x="95" y="14"/>
                  </a:cubicBezTo>
                  <a:cubicBezTo>
                    <a:pt x="98" y="15"/>
                    <a:pt x="101" y="13"/>
                    <a:pt x="102" y="11"/>
                  </a:cubicBezTo>
                  <a:cubicBezTo>
                    <a:pt x="103" y="8"/>
                    <a:pt x="101" y="5"/>
                    <a:pt x="98" y="4"/>
                  </a:cubicBezTo>
                  <a:cubicBezTo>
                    <a:pt x="91" y="1"/>
                    <a:pt x="83" y="0"/>
                    <a:pt x="75" y="0"/>
                  </a:cubicBezTo>
                  <a:cubicBezTo>
                    <a:pt x="34" y="0"/>
                    <a:pt x="0" y="34"/>
                    <a:pt x="0" y="7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>
                <a:latin typeface="+mj-lt"/>
              </a:endParaRPr>
            </a:p>
          </p:txBody>
        </p:sp>
        <p:sp>
          <p:nvSpPr>
            <p:cNvPr id="33" name="Freeform 8"/>
            <p:cNvSpPr>
              <a:spLocks/>
            </p:cNvSpPr>
            <p:nvPr/>
          </p:nvSpPr>
          <p:spPr bwMode="auto">
            <a:xfrm>
              <a:off x="3748" y="2040"/>
              <a:ext cx="270" cy="304"/>
            </a:xfrm>
            <a:custGeom>
              <a:avLst/>
              <a:gdLst>
                <a:gd name="T0" fmla="*/ 102 w 113"/>
                <a:gd name="T1" fmla="*/ 52 h 127"/>
                <a:gd name="T2" fmla="*/ 38 w 113"/>
                <a:gd name="T3" fmla="*/ 116 h 127"/>
                <a:gd name="T4" fmla="*/ 9 w 113"/>
                <a:gd name="T5" fmla="*/ 109 h 127"/>
                <a:gd name="T6" fmla="*/ 2 w 113"/>
                <a:gd name="T7" fmla="*/ 111 h 127"/>
                <a:gd name="T8" fmla="*/ 4 w 113"/>
                <a:gd name="T9" fmla="*/ 118 h 127"/>
                <a:gd name="T10" fmla="*/ 38 w 113"/>
                <a:gd name="T11" fmla="*/ 127 h 127"/>
                <a:gd name="T12" fmla="*/ 113 w 113"/>
                <a:gd name="T13" fmla="*/ 52 h 127"/>
                <a:gd name="T14" fmla="*/ 94 w 113"/>
                <a:gd name="T15" fmla="*/ 2 h 127"/>
                <a:gd name="T16" fmla="*/ 87 w 113"/>
                <a:gd name="T17" fmla="*/ 2 h 127"/>
                <a:gd name="T18" fmla="*/ 86 w 113"/>
                <a:gd name="T19" fmla="*/ 10 h 127"/>
                <a:gd name="T20" fmla="*/ 102 w 113"/>
                <a:gd name="T21" fmla="*/ 52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3" h="127">
                  <a:moveTo>
                    <a:pt x="102" y="52"/>
                  </a:moveTo>
                  <a:cubicBezTo>
                    <a:pt x="102" y="87"/>
                    <a:pt x="73" y="116"/>
                    <a:pt x="38" y="116"/>
                  </a:cubicBezTo>
                  <a:cubicBezTo>
                    <a:pt x="28" y="116"/>
                    <a:pt x="18" y="113"/>
                    <a:pt x="9" y="109"/>
                  </a:cubicBezTo>
                  <a:cubicBezTo>
                    <a:pt x="6" y="108"/>
                    <a:pt x="3" y="109"/>
                    <a:pt x="2" y="111"/>
                  </a:cubicBezTo>
                  <a:cubicBezTo>
                    <a:pt x="0" y="114"/>
                    <a:pt x="1" y="117"/>
                    <a:pt x="4" y="118"/>
                  </a:cubicBezTo>
                  <a:cubicBezTo>
                    <a:pt x="15" y="124"/>
                    <a:pt x="26" y="127"/>
                    <a:pt x="38" y="127"/>
                  </a:cubicBezTo>
                  <a:cubicBezTo>
                    <a:pt x="79" y="127"/>
                    <a:pt x="113" y="93"/>
                    <a:pt x="113" y="52"/>
                  </a:cubicBezTo>
                  <a:cubicBezTo>
                    <a:pt x="113" y="34"/>
                    <a:pt x="106" y="16"/>
                    <a:pt x="94" y="2"/>
                  </a:cubicBezTo>
                  <a:cubicBezTo>
                    <a:pt x="92" y="0"/>
                    <a:pt x="89" y="0"/>
                    <a:pt x="87" y="2"/>
                  </a:cubicBezTo>
                  <a:cubicBezTo>
                    <a:pt x="84" y="4"/>
                    <a:pt x="84" y="7"/>
                    <a:pt x="86" y="10"/>
                  </a:cubicBezTo>
                  <a:cubicBezTo>
                    <a:pt x="96" y="21"/>
                    <a:pt x="102" y="36"/>
                    <a:pt x="102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>
                <a:latin typeface="+mj-lt"/>
              </a:endParaRPr>
            </a:p>
          </p:txBody>
        </p:sp>
      </p:grpSp>
      <p:grpSp>
        <p:nvGrpSpPr>
          <p:cNvPr id="34" name="Group 4"/>
          <p:cNvGrpSpPr>
            <a:grpSpLocks noChangeAspect="1"/>
          </p:cNvGrpSpPr>
          <p:nvPr/>
        </p:nvGrpSpPr>
        <p:grpSpPr bwMode="auto">
          <a:xfrm rot="5400000">
            <a:off x="10001966" y="2642800"/>
            <a:ext cx="776478" cy="763840"/>
            <a:chOff x="3530" y="1857"/>
            <a:chExt cx="617" cy="602"/>
          </a:xfrm>
          <a:solidFill>
            <a:srgbClr val="006DD6"/>
          </a:solidFill>
        </p:grpSpPr>
        <p:sp>
          <p:nvSpPr>
            <p:cNvPr id="35" name="Freeform 5"/>
            <p:cNvSpPr>
              <a:spLocks noEditPoints="1"/>
            </p:cNvSpPr>
            <p:nvPr/>
          </p:nvSpPr>
          <p:spPr bwMode="auto">
            <a:xfrm>
              <a:off x="3717" y="2040"/>
              <a:ext cx="244" cy="247"/>
            </a:xfrm>
            <a:custGeom>
              <a:avLst/>
              <a:gdLst>
                <a:gd name="T0" fmla="*/ 0 w 102"/>
                <a:gd name="T1" fmla="*/ 52 h 103"/>
                <a:gd name="T2" fmla="*/ 51 w 102"/>
                <a:gd name="T3" fmla="*/ 103 h 103"/>
                <a:gd name="T4" fmla="*/ 102 w 102"/>
                <a:gd name="T5" fmla="*/ 52 h 103"/>
                <a:gd name="T6" fmla="*/ 51 w 102"/>
                <a:gd name="T7" fmla="*/ 0 h 103"/>
                <a:gd name="T8" fmla="*/ 0 w 102"/>
                <a:gd name="T9" fmla="*/ 52 h 103"/>
                <a:gd name="T10" fmla="*/ 86 w 102"/>
                <a:gd name="T11" fmla="*/ 52 h 103"/>
                <a:gd name="T12" fmla="*/ 51 w 102"/>
                <a:gd name="T13" fmla="*/ 87 h 103"/>
                <a:gd name="T14" fmla="*/ 16 w 102"/>
                <a:gd name="T15" fmla="*/ 52 h 103"/>
                <a:gd name="T16" fmla="*/ 51 w 102"/>
                <a:gd name="T17" fmla="*/ 17 h 103"/>
                <a:gd name="T18" fmla="*/ 86 w 102"/>
                <a:gd name="T19" fmla="*/ 52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2" h="103">
                  <a:moveTo>
                    <a:pt x="0" y="52"/>
                  </a:moveTo>
                  <a:cubicBezTo>
                    <a:pt x="0" y="80"/>
                    <a:pt x="23" y="103"/>
                    <a:pt x="51" y="103"/>
                  </a:cubicBezTo>
                  <a:cubicBezTo>
                    <a:pt x="79" y="103"/>
                    <a:pt x="102" y="80"/>
                    <a:pt x="102" y="52"/>
                  </a:cubicBezTo>
                  <a:cubicBezTo>
                    <a:pt x="102" y="23"/>
                    <a:pt x="79" y="0"/>
                    <a:pt x="51" y="0"/>
                  </a:cubicBezTo>
                  <a:cubicBezTo>
                    <a:pt x="23" y="0"/>
                    <a:pt x="0" y="23"/>
                    <a:pt x="0" y="52"/>
                  </a:cubicBezTo>
                  <a:close/>
                  <a:moveTo>
                    <a:pt x="86" y="52"/>
                  </a:moveTo>
                  <a:cubicBezTo>
                    <a:pt x="86" y="71"/>
                    <a:pt x="70" y="87"/>
                    <a:pt x="51" y="87"/>
                  </a:cubicBezTo>
                  <a:cubicBezTo>
                    <a:pt x="31" y="87"/>
                    <a:pt x="16" y="71"/>
                    <a:pt x="16" y="52"/>
                  </a:cubicBezTo>
                  <a:cubicBezTo>
                    <a:pt x="16" y="32"/>
                    <a:pt x="31" y="17"/>
                    <a:pt x="51" y="17"/>
                  </a:cubicBezTo>
                  <a:cubicBezTo>
                    <a:pt x="70" y="17"/>
                    <a:pt x="86" y="32"/>
                    <a:pt x="86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>
                <a:latin typeface="+mj-lt"/>
              </a:endParaRPr>
            </a:p>
          </p:txBody>
        </p:sp>
        <p:sp>
          <p:nvSpPr>
            <p:cNvPr id="36" name="Freeform 6"/>
            <p:cNvSpPr>
              <a:spLocks noEditPoints="1"/>
            </p:cNvSpPr>
            <p:nvPr/>
          </p:nvSpPr>
          <p:spPr bwMode="auto">
            <a:xfrm>
              <a:off x="3530" y="1857"/>
              <a:ext cx="617" cy="602"/>
            </a:xfrm>
            <a:custGeom>
              <a:avLst/>
              <a:gdLst>
                <a:gd name="T0" fmla="*/ 233 w 258"/>
                <a:gd name="T1" fmla="*/ 120 h 252"/>
                <a:gd name="T2" fmla="*/ 239 w 258"/>
                <a:gd name="T3" fmla="*/ 82 h 252"/>
                <a:gd name="T4" fmla="*/ 221 w 258"/>
                <a:gd name="T5" fmla="*/ 39 h 252"/>
                <a:gd name="T6" fmla="*/ 203 w 258"/>
                <a:gd name="T7" fmla="*/ 35 h 252"/>
                <a:gd name="T8" fmla="*/ 162 w 258"/>
                <a:gd name="T9" fmla="*/ 31 h 252"/>
                <a:gd name="T10" fmla="*/ 144 w 258"/>
                <a:gd name="T11" fmla="*/ 1 h 252"/>
                <a:gd name="T12" fmla="*/ 114 w 258"/>
                <a:gd name="T13" fmla="*/ 1 h 252"/>
                <a:gd name="T14" fmla="*/ 96 w 258"/>
                <a:gd name="T15" fmla="*/ 31 h 252"/>
                <a:gd name="T16" fmla="*/ 55 w 258"/>
                <a:gd name="T17" fmla="*/ 35 h 252"/>
                <a:gd name="T18" fmla="*/ 37 w 258"/>
                <a:gd name="T19" fmla="*/ 39 h 252"/>
                <a:gd name="T20" fmla="*/ 19 w 258"/>
                <a:gd name="T21" fmla="*/ 82 h 252"/>
                <a:gd name="T22" fmla="*/ 25 w 258"/>
                <a:gd name="T23" fmla="*/ 120 h 252"/>
                <a:gd name="T24" fmla="*/ 1 w 258"/>
                <a:gd name="T25" fmla="*/ 144 h 252"/>
                <a:gd name="T26" fmla="*/ 24 w 258"/>
                <a:gd name="T27" fmla="*/ 186 h 252"/>
                <a:gd name="T28" fmla="*/ 56 w 258"/>
                <a:gd name="T29" fmla="*/ 203 h 252"/>
                <a:gd name="T30" fmla="*/ 59 w 258"/>
                <a:gd name="T31" fmla="*/ 237 h 252"/>
                <a:gd name="T32" fmla="*/ 94 w 258"/>
                <a:gd name="T33" fmla="*/ 252 h 252"/>
                <a:gd name="T34" fmla="*/ 119 w 258"/>
                <a:gd name="T35" fmla="*/ 232 h 252"/>
                <a:gd name="T36" fmla="*/ 139 w 258"/>
                <a:gd name="T37" fmla="*/ 232 h 252"/>
                <a:gd name="T38" fmla="*/ 164 w 258"/>
                <a:gd name="T39" fmla="*/ 252 h 252"/>
                <a:gd name="T40" fmla="*/ 198 w 258"/>
                <a:gd name="T41" fmla="*/ 237 h 252"/>
                <a:gd name="T42" fmla="*/ 202 w 258"/>
                <a:gd name="T43" fmla="*/ 203 h 252"/>
                <a:gd name="T44" fmla="*/ 234 w 258"/>
                <a:gd name="T45" fmla="*/ 186 h 252"/>
                <a:gd name="T46" fmla="*/ 257 w 258"/>
                <a:gd name="T47" fmla="*/ 144 h 252"/>
                <a:gd name="T48" fmla="*/ 185 w 258"/>
                <a:gd name="T49" fmla="*/ 62 h 252"/>
                <a:gd name="T50" fmla="*/ 226 w 258"/>
                <a:gd name="T51" fmla="*/ 72 h 252"/>
                <a:gd name="T52" fmla="*/ 213 w 258"/>
                <a:gd name="T53" fmla="*/ 78 h 252"/>
                <a:gd name="T54" fmla="*/ 204 w 258"/>
                <a:gd name="T55" fmla="*/ 84 h 252"/>
                <a:gd name="T56" fmla="*/ 139 w 258"/>
                <a:gd name="T57" fmla="*/ 216 h 252"/>
                <a:gd name="T58" fmla="*/ 42 w 258"/>
                <a:gd name="T59" fmla="*/ 139 h 252"/>
                <a:gd name="T60" fmla="*/ 76 w 258"/>
                <a:gd name="T61" fmla="*/ 60 h 252"/>
                <a:gd name="T62" fmla="*/ 78 w 258"/>
                <a:gd name="T63" fmla="*/ 58 h 252"/>
                <a:gd name="T64" fmla="*/ 109 w 258"/>
                <a:gd name="T65" fmla="*/ 44 h 252"/>
                <a:gd name="T66" fmla="*/ 149 w 258"/>
                <a:gd name="T67" fmla="*/ 44 h 252"/>
                <a:gd name="T68" fmla="*/ 185 w 258"/>
                <a:gd name="T69" fmla="*/ 62 h 252"/>
                <a:gd name="T70" fmla="*/ 129 w 258"/>
                <a:gd name="T71" fmla="*/ 16 h 252"/>
                <a:gd name="T72" fmla="*/ 146 w 258"/>
                <a:gd name="T73" fmla="*/ 32 h 252"/>
                <a:gd name="T74" fmla="*/ 112 w 258"/>
                <a:gd name="T75" fmla="*/ 32 h 252"/>
                <a:gd name="T76" fmla="*/ 48 w 258"/>
                <a:gd name="T77" fmla="*/ 50 h 252"/>
                <a:gd name="T78" fmla="*/ 52 w 258"/>
                <a:gd name="T79" fmla="*/ 68 h 252"/>
                <a:gd name="T80" fmla="*/ 32 w 258"/>
                <a:gd name="T81" fmla="*/ 72 h 252"/>
                <a:gd name="T82" fmla="*/ 17 w 258"/>
                <a:gd name="T83" fmla="*/ 142 h 252"/>
                <a:gd name="T84" fmla="*/ 32 w 258"/>
                <a:gd name="T85" fmla="*/ 140 h 252"/>
                <a:gd name="T86" fmla="*/ 24 w 258"/>
                <a:gd name="T87" fmla="*/ 170 h 252"/>
                <a:gd name="T88" fmla="*/ 68 w 258"/>
                <a:gd name="T89" fmla="*/ 224 h 252"/>
                <a:gd name="T90" fmla="*/ 105 w 258"/>
                <a:gd name="T91" fmla="*/ 224 h 252"/>
                <a:gd name="T92" fmla="*/ 68 w 258"/>
                <a:gd name="T93" fmla="*/ 224 h 252"/>
                <a:gd name="T94" fmla="*/ 153 w 258"/>
                <a:gd name="T95" fmla="*/ 224 h 252"/>
                <a:gd name="T96" fmla="*/ 190 w 258"/>
                <a:gd name="T97" fmla="*/ 224 h 252"/>
                <a:gd name="T98" fmla="*/ 234 w 258"/>
                <a:gd name="T99" fmla="*/ 170 h 252"/>
                <a:gd name="T100" fmla="*/ 227 w 258"/>
                <a:gd name="T101" fmla="*/ 135 h 252"/>
                <a:gd name="T102" fmla="*/ 234 w 258"/>
                <a:gd name="T103" fmla="*/ 170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8" h="252">
                  <a:moveTo>
                    <a:pt x="248" y="128"/>
                  </a:moveTo>
                  <a:cubicBezTo>
                    <a:pt x="233" y="120"/>
                    <a:pt x="233" y="120"/>
                    <a:pt x="233" y="120"/>
                  </a:cubicBezTo>
                  <a:cubicBezTo>
                    <a:pt x="232" y="112"/>
                    <a:pt x="230" y="104"/>
                    <a:pt x="228" y="96"/>
                  </a:cubicBezTo>
                  <a:cubicBezTo>
                    <a:pt x="239" y="82"/>
                    <a:pt x="239" y="82"/>
                    <a:pt x="239" y="82"/>
                  </a:cubicBezTo>
                  <a:cubicBezTo>
                    <a:pt x="243" y="76"/>
                    <a:pt x="243" y="69"/>
                    <a:pt x="240" y="63"/>
                  </a:cubicBezTo>
                  <a:cubicBezTo>
                    <a:pt x="235" y="55"/>
                    <a:pt x="228" y="46"/>
                    <a:pt x="221" y="39"/>
                  </a:cubicBezTo>
                  <a:cubicBezTo>
                    <a:pt x="218" y="36"/>
                    <a:pt x="214" y="34"/>
                    <a:pt x="210" y="34"/>
                  </a:cubicBezTo>
                  <a:cubicBezTo>
                    <a:pt x="207" y="34"/>
                    <a:pt x="205" y="34"/>
                    <a:pt x="203" y="35"/>
                  </a:cubicBezTo>
                  <a:cubicBezTo>
                    <a:pt x="187" y="43"/>
                    <a:pt x="187" y="43"/>
                    <a:pt x="187" y="43"/>
                  </a:cubicBezTo>
                  <a:cubicBezTo>
                    <a:pt x="179" y="38"/>
                    <a:pt x="171" y="34"/>
                    <a:pt x="162" y="31"/>
                  </a:cubicBezTo>
                  <a:cubicBezTo>
                    <a:pt x="158" y="13"/>
                    <a:pt x="158" y="13"/>
                    <a:pt x="158" y="13"/>
                  </a:cubicBezTo>
                  <a:cubicBezTo>
                    <a:pt x="156" y="7"/>
                    <a:pt x="151" y="2"/>
                    <a:pt x="144" y="1"/>
                  </a:cubicBezTo>
                  <a:cubicBezTo>
                    <a:pt x="139" y="0"/>
                    <a:pt x="134" y="0"/>
                    <a:pt x="129" y="0"/>
                  </a:cubicBezTo>
                  <a:cubicBezTo>
                    <a:pt x="124" y="0"/>
                    <a:pt x="119" y="0"/>
                    <a:pt x="114" y="1"/>
                  </a:cubicBezTo>
                  <a:cubicBezTo>
                    <a:pt x="107" y="2"/>
                    <a:pt x="102" y="7"/>
                    <a:pt x="100" y="13"/>
                  </a:cubicBezTo>
                  <a:cubicBezTo>
                    <a:pt x="96" y="31"/>
                    <a:pt x="96" y="31"/>
                    <a:pt x="96" y="31"/>
                  </a:cubicBezTo>
                  <a:cubicBezTo>
                    <a:pt x="87" y="34"/>
                    <a:pt x="79" y="38"/>
                    <a:pt x="71" y="43"/>
                  </a:cubicBezTo>
                  <a:cubicBezTo>
                    <a:pt x="55" y="35"/>
                    <a:pt x="55" y="35"/>
                    <a:pt x="55" y="35"/>
                  </a:cubicBezTo>
                  <a:cubicBezTo>
                    <a:pt x="53" y="34"/>
                    <a:pt x="51" y="34"/>
                    <a:pt x="48" y="34"/>
                  </a:cubicBezTo>
                  <a:cubicBezTo>
                    <a:pt x="44" y="34"/>
                    <a:pt x="40" y="36"/>
                    <a:pt x="37" y="39"/>
                  </a:cubicBezTo>
                  <a:cubicBezTo>
                    <a:pt x="30" y="46"/>
                    <a:pt x="23" y="55"/>
                    <a:pt x="18" y="63"/>
                  </a:cubicBezTo>
                  <a:cubicBezTo>
                    <a:pt x="15" y="69"/>
                    <a:pt x="15" y="76"/>
                    <a:pt x="19" y="82"/>
                  </a:cubicBezTo>
                  <a:cubicBezTo>
                    <a:pt x="30" y="96"/>
                    <a:pt x="30" y="96"/>
                    <a:pt x="30" y="96"/>
                  </a:cubicBezTo>
                  <a:cubicBezTo>
                    <a:pt x="28" y="104"/>
                    <a:pt x="26" y="112"/>
                    <a:pt x="25" y="120"/>
                  </a:cubicBezTo>
                  <a:cubicBezTo>
                    <a:pt x="10" y="128"/>
                    <a:pt x="10" y="128"/>
                    <a:pt x="10" y="128"/>
                  </a:cubicBezTo>
                  <a:cubicBezTo>
                    <a:pt x="4" y="131"/>
                    <a:pt x="0" y="137"/>
                    <a:pt x="1" y="144"/>
                  </a:cubicBezTo>
                  <a:cubicBezTo>
                    <a:pt x="2" y="155"/>
                    <a:pt x="5" y="165"/>
                    <a:pt x="9" y="176"/>
                  </a:cubicBezTo>
                  <a:cubicBezTo>
                    <a:pt x="11" y="182"/>
                    <a:pt x="17" y="186"/>
                    <a:pt x="24" y="186"/>
                  </a:cubicBezTo>
                  <a:cubicBezTo>
                    <a:pt x="42" y="186"/>
                    <a:pt x="42" y="186"/>
                    <a:pt x="42" y="186"/>
                  </a:cubicBezTo>
                  <a:cubicBezTo>
                    <a:pt x="46" y="192"/>
                    <a:pt x="51" y="198"/>
                    <a:pt x="56" y="203"/>
                  </a:cubicBezTo>
                  <a:cubicBezTo>
                    <a:pt x="52" y="220"/>
                    <a:pt x="52" y="220"/>
                    <a:pt x="52" y="220"/>
                  </a:cubicBezTo>
                  <a:cubicBezTo>
                    <a:pt x="51" y="227"/>
                    <a:pt x="54" y="234"/>
                    <a:pt x="59" y="237"/>
                  </a:cubicBezTo>
                  <a:cubicBezTo>
                    <a:pt x="69" y="243"/>
                    <a:pt x="79" y="248"/>
                    <a:pt x="89" y="251"/>
                  </a:cubicBezTo>
                  <a:cubicBezTo>
                    <a:pt x="91" y="252"/>
                    <a:pt x="93" y="252"/>
                    <a:pt x="94" y="252"/>
                  </a:cubicBezTo>
                  <a:cubicBezTo>
                    <a:pt x="99" y="252"/>
                    <a:pt x="104" y="250"/>
                    <a:pt x="107" y="246"/>
                  </a:cubicBezTo>
                  <a:cubicBezTo>
                    <a:pt x="119" y="232"/>
                    <a:pt x="119" y="232"/>
                    <a:pt x="119" y="232"/>
                  </a:cubicBezTo>
                  <a:cubicBezTo>
                    <a:pt x="122" y="233"/>
                    <a:pt x="125" y="233"/>
                    <a:pt x="129" y="233"/>
                  </a:cubicBezTo>
                  <a:cubicBezTo>
                    <a:pt x="132" y="233"/>
                    <a:pt x="136" y="233"/>
                    <a:pt x="139" y="232"/>
                  </a:cubicBezTo>
                  <a:cubicBezTo>
                    <a:pt x="151" y="246"/>
                    <a:pt x="151" y="246"/>
                    <a:pt x="151" y="246"/>
                  </a:cubicBezTo>
                  <a:cubicBezTo>
                    <a:pt x="154" y="250"/>
                    <a:pt x="159" y="252"/>
                    <a:pt x="164" y="252"/>
                  </a:cubicBezTo>
                  <a:cubicBezTo>
                    <a:pt x="165" y="252"/>
                    <a:pt x="167" y="252"/>
                    <a:pt x="168" y="251"/>
                  </a:cubicBezTo>
                  <a:cubicBezTo>
                    <a:pt x="179" y="248"/>
                    <a:pt x="189" y="243"/>
                    <a:pt x="198" y="237"/>
                  </a:cubicBezTo>
                  <a:cubicBezTo>
                    <a:pt x="204" y="234"/>
                    <a:pt x="207" y="227"/>
                    <a:pt x="206" y="220"/>
                  </a:cubicBezTo>
                  <a:cubicBezTo>
                    <a:pt x="202" y="203"/>
                    <a:pt x="202" y="203"/>
                    <a:pt x="202" y="203"/>
                  </a:cubicBezTo>
                  <a:cubicBezTo>
                    <a:pt x="207" y="198"/>
                    <a:pt x="212" y="192"/>
                    <a:pt x="216" y="186"/>
                  </a:cubicBezTo>
                  <a:cubicBezTo>
                    <a:pt x="234" y="186"/>
                    <a:pt x="234" y="186"/>
                    <a:pt x="234" y="186"/>
                  </a:cubicBezTo>
                  <a:cubicBezTo>
                    <a:pt x="241" y="186"/>
                    <a:pt x="247" y="182"/>
                    <a:pt x="249" y="176"/>
                  </a:cubicBezTo>
                  <a:cubicBezTo>
                    <a:pt x="253" y="166"/>
                    <a:pt x="256" y="155"/>
                    <a:pt x="257" y="144"/>
                  </a:cubicBezTo>
                  <a:cubicBezTo>
                    <a:pt x="258" y="137"/>
                    <a:pt x="254" y="131"/>
                    <a:pt x="248" y="128"/>
                  </a:cubicBezTo>
                  <a:close/>
                  <a:moveTo>
                    <a:pt x="185" y="62"/>
                  </a:moveTo>
                  <a:cubicBezTo>
                    <a:pt x="210" y="50"/>
                    <a:pt x="210" y="50"/>
                    <a:pt x="210" y="50"/>
                  </a:cubicBezTo>
                  <a:cubicBezTo>
                    <a:pt x="216" y="57"/>
                    <a:pt x="221" y="64"/>
                    <a:pt x="226" y="72"/>
                  </a:cubicBezTo>
                  <a:cubicBezTo>
                    <a:pt x="216" y="84"/>
                    <a:pt x="216" y="84"/>
                    <a:pt x="216" y="84"/>
                  </a:cubicBezTo>
                  <a:cubicBezTo>
                    <a:pt x="215" y="82"/>
                    <a:pt x="214" y="80"/>
                    <a:pt x="213" y="78"/>
                  </a:cubicBezTo>
                  <a:cubicBezTo>
                    <a:pt x="212" y="76"/>
                    <a:pt x="208" y="75"/>
                    <a:pt x="206" y="76"/>
                  </a:cubicBezTo>
                  <a:cubicBezTo>
                    <a:pt x="203" y="78"/>
                    <a:pt x="202" y="81"/>
                    <a:pt x="204" y="84"/>
                  </a:cubicBezTo>
                  <a:cubicBezTo>
                    <a:pt x="210" y="95"/>
                    <a:pt x="214" y="106"/>
                    <a:pt x="216" y="119"/>
                  </a:cubicBezTo>
                  <a:cubicBezTo>
                    <a:pt x="221" y="167"/>
                    <a:pt x="187" y="210"/>
                    <a:pt x="139" y="216"/>
                  </a:cubicBezTo>
                  <a:cubicBezTo>
                    <a:pt x="116" y="218"/>
                    <a:pt x="93" y="212"/>
                    <a:pt x="75" y="197"/>
                  </a:cubicBezTo>
                  <a:cubicBezTo>
                    <a:pt x="56" y="183"/>
                    <a:pt x="45" y="162"/>
                    <a:pt x="42" y="139"/>
                  </a:cubicBezTo>
                  <a:cubicBezTo>
                    <a:pt x="40" y="115"/>
                    <a:pt x="46" y="93"/>
                    <a:pt x="61" y="74"/>
                  </a:cubicBezTo>
                  <a:cubicBezTo>
                    <a:pt x="65" y="69"/>
                    <a:pt x="70" y="64"/>
                    <a:pt x="76" y="60"/>
                  </a:cubicBezTo>
                  <a:cubicBezTo>
                    <a:pt x="76" y="59"/>
                    <a:pt x="76" y="59"/>
                    <a:pt x="76" y="59"/>
                  </a:cubicBezTo>
                  <a:cubicBezTo>
                    <a:pt x="77" y="59"/>
                    <a:pt x="77" y="58"/>
                    <a:pt x="78" y="58"/>
                  </a:cubicBezTo>
                  <a:cubicBezTo>
                    <a:pt x="87" y="51"/>
                    <a:pt x="98" y="47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cubicBezTo>
                    <a:pt x="112" y="43"/>
                    <a:pt x="116" y="42"/>
                    <a:pt x="119" y="42"/>
                  </a:cubicBezTo>
                  <a:cubicBezTo>
                    <a:pt x="129" y="41"/>
                    <a:pt x="139" y="42"/>
                    <a:pt x="149" y="44"/>
                  </a:cubicBezTo>
                  <a:cubicBezTo>
                    <a:pt x="149" y="44"/>
                    <a:pt x="149" y="44"/>
                    <a:pt x="149" y="44"/>
                  </a:cubicBezTo>
                  <a:cubicBezTo>
                    <a:pt x="162" y="47"/>
                    <a:pt x="174" y="53"/>
                    <a:pt x="185" y="62"/>
                  </a:cubicBezTo>
                  <a:close/>
                  <a:moveTo>
                    <a:pt x="116" y="17"/>
                  </a:moveTo>
                  <a:cubicBezTo>
                    <a:pt x="120" y="16"/>
                    <a:pt x="124" y="16"/>
                    <a:pt x="129" y="16"/>
                  </a:cubicBezTo>
                  <a:cubicBezTo>
                    <a:pt x="133" y="16"/>
                    <a:pt x="138" y="16"/>
                    <a:pt x="142" y="17"/>
                  </a:cubicBezTo>
                  <a:cubicBezTo>
                    <a:pt x="146" y="32"/>
                    <a:pt x="146" y="32"/>
                    <a:pt x="146" y="32"/>
                  </a:cubicBezTo>
                  <a:cubicBezTo>
                    <a:pt x="137" y="31"/>
                    <a:pt x="127" y="30"/>
                    <a:pt x="118" y="31"/>
                  </a:cubicBezTo>
                  <a:cubicBezTo>
                    <a:pt x="116" y="32"/>
                    <a:pt x="114" y="32"/>
                    <a:pt x="112" y="32"/>
                  </a:cubicBezTo>
                  <a:lnTo>
                    <a:pt x="116" y="17"/>
                  </a:lnTo>
                  <a:close/>
                  <a:moveTo>
                    <a:pt x="48" y="50"/>
                  </a:moveTo>
                  <a:cubicBezTo>
                    <a:pt x="63" y="57"/>
                    <a:pt x="63" y="57"/>
                    <a:pt x="63" y="57"/>
                  </a:cubicBezTo>
                  <a:cubicBezTo>
                    <a:pt x="59" y="60"/>
                    <a:pt x="55" y="64"/>
                    <a:pt x="52" y="68"/>
                  </a:cubicBezTo>
                  <a:cubicBezTo>
                    <a:pt x="48" y="73"/>
                    <a:pt x="45" y="78"/>
                    <a:pt x="42" y="84"/>
                  </a:cubicBezTo>
                  <a:cubicBezTo>
                    <a:pt x="32" y="72"/>
                    <a:pt x="32" y="72"/>
                    <a:pt x="32" y="72"/>
                  </a:cubicBezTo>
                  <a:cubicBezTo>
                    <a:pt x="36" y="64"/>
                    <a:pt x="42" y="57"/>
                    <a:pt x="48" y="50"/>
                  </a:cubicBezTo>
                  <a:close/>
                  <a:moveTo>
                    <a:pt x="17" y="142"/>
                  </a:moveTo>
                  <a:cubicBezTo>
                    <a:pt x="31" y="135"/>
                    <a:pt x="31" y="135"/>
                    <a:pt x="31" y="135"/>
                  </a:cubicBezTo>
                  <a:cubicBezTo>
                    <a:pt x="31" y="137"/>
                    <a:pt x="31" y="138"/>
                    <a:pt x="32" y="140"/>
                  </a:cubicBezTo>
                  <a:cubicBezTo>
                    <a:pt x="33" y="150"/>
                    <a:pt x="36" y="161"/>
                    <a:pt x="40" y="170"/>
                  </a:cubicBezTo>
                  <a:cubicBezTo>
                    <a:pt x="24" y="170"/>
                    <a:pt x="24" y="170"/>
                    <a:pt x="24" y="170"/>
                  </a:cubicBezTo>
                  <a:cubicBezTo>
                    <a:pt x="21" y="161"/>
                    <a:pt x="18" y="152"/>
                    <a:pt x="17" y="142"/>
                  </a:cubicBezTo>
                  <a:close/>
                  <a:moveTo>
                    <a:pt x="68" y="224"/>
                  </a:moveTo>
                  <a:cubicBezTo>
                    <a:pt x="71" y="208"/>
                    <a:pt x="71" y="208"/>
                    <a:pt x="71" y="208"/>
                  </a:cubicBezTo>
                  <a:cubicBezTo>
                    <a:pt x="82" y="216"/>
                    <a:pt x="93" y="221"/>
                    <a:pt x="105" y="224"/>
                  </a:cubicBezTo>
                  <a:cubicBezTo>
                    <a:pt x="94" y="236"/>
                    <a:pt x="94" y="236"/>
                    <a:pt x="94" y="236"/>
                  </a:cubicBezTo>
                  <a:cubicBezTo>
                    <a:pt x="85" y="233"/>
                    <a:pt x="76" y="229"/>
                    <a:pt x="68" y="224"/>
                  </a:cubicBezTo>
                  <a:close/>
                  <a:moveTo>
                    <a:pt x="164" y="236"/>
                  </a:moveTo>
                  <a:cubicBezTo>
                    <a:pt x="153" y="224"/>
                    <a:pt x="153" y="224"/>
                    <a:pt x="153" y="224"/>
                  </a:cubicBezTo>
                  <a:cubicBezTo>
                    <a:pt x="166" y="221"/>
                    <a:pt x="177" y="215"/>
                    <a:pt x="186" y="208"/>
                  </a:cubicBezTo>
                  <a:cubicBezTo>
                    <a:pt x="190" y="224"/>
                    <a:pt x="190" y="224"/>
                    <a:pt x="190" y="224"/>
                  </a:cubicBezTo>
                  <a:cubicBezTo>
                    <a:pt x="182" y="229"/>
                    <a:pt x="173" y="233"/>
                    <a:pt x="164" y="236"/>
                  </a:cubicBezTo>
                  <a:close/>
                  <a:moveTo>
                    <a:pt x="234" y="170"/>
                  </a:moveTo>
                  <a:cubicBezTo>
                    <a:pt x="218" y="170"/>
                    <a:pt x="218" y="170"/>
                    <a:pt x="218" y="170"/>
                  </a:cubicBezTo>
                  <a:cubicBezTo>
                    <a:pt x="223" y="159"/>
                    <a:pt x="226" y="148"/>
                    <a:pt x="227" y="135"/>
                  </a:cubicBezTo>
                  <a:cubicBezTo>
                    <a:pt x="241" y="142"/>
                    <a:pt x="241" y="142"/>
                    <a:pt x="241" y="142"/>
                  </a:cubicBezTo>
                  <a:cubicBezTo>
                    <a:pt x="240" y="152"/>
                    <a:pt x="237" y="161"/>
                    <a:pt x="234" y="17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>
                <a:latin typeface="+mj-lt"/>
              </a:endParaRPr>
            </a:p>
          </p:txBody>
        </p:sp>
        <p:sp>
          <p:nvSpPr>
            <p:cNvPr id="37" name="Freeform 7"/>
            <p:cNvSpPr>
              <a:spLocks/>
            </p:cNvSpPr>
            <p:nvPr/>
          </p:nvSpPr>
          <p:spPr bwMode="auto">
            <a:xfrm>
              <a:off x="3659" y="1986"/>
              <a:ext cx="247" cy="293"/>
            </a:xfrm>
            <a:custGeom>
              <a:avLst/>
              <a:gdLst>
                <a:gd name="T0" fmla="*/ 0 w 103"/>
                <a:gd name="T1" fmla="*/ 75 h 123"/>
                <a:gd name="T2" fmla="*/ 16 w 103"/>
                <a:gd name="T3" fmla="*/ 121 h 123"/>
                <a:gd name="T4" fmla="*/ 21 w 103"/>
                <a:gd name="T5" fmla="*/ 123 h 123"/>
                <a:gd name="T6" fmla="*/ 24 w 103"/>
                <a:gd name="T7" fmla="*/ 122 h 123"/>
                <a:gd name="T8" fmla="*/ 25 w 103"/>
                <a:gd name="T9" fmla="*/ 115 h 123"/>
                <a:gd name="T10" fmla="*/ 11 w 103"/>
                <a:gd name="T11" fmla="*/ 75 h 123"/>
                <a:gd name="T12" fmla="*/ 75 w 103"/>
                <a:gd name="T13" fmla="*/ 11 h 123"/>
                <a:gd name="T14" fmla="*/ 95 w 103"/>
                <a:gd name="T15" fmla="*/ 14 h 123"/>
                <a:gd name="T16" fmla="*/ 102 w 103"/>
                <a:gd name="T17" fmla="*/ 11 h 123"/>
                <a:gd name="T18" fmla="*/ 98 w 103"/>
                <a:gd name="T19" fmla="*/ 4 h 123"/>
                <a:gd name="T20" fmla="*/ 75 w 103"/>
                <a:gd name="T21" fmla="*/ 0 h 123"/>
                <a:gd name="T22" fmla="*/ 0 w 103"/>
                <a:gd name="T23" fmla="*/ 75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3" h="123">
                  <a:moveTo>
                    <a:pt x="0" y="75"/>
                  </a:moveTo>
                  <a:cubicBezTo>
                    <a:pt x="0" y="92"/>
                    <a:pt x="6" y="108"/>
                    <a:pt x="16" y="121"/>
                  </a:cubicBezTo>
                  <a:cubicBezTo>
                    <a:pt x="18" y="123"/>
                    <a:pt x="19" y="123"/>
                    <a:pt x="21" y="123"/>
                  </a:cubicBezTo>
                  <a:cubicBezTo>
                    <a:pt x="22" y="123"/>
                    <a:pt x="23" y="123"/>
                    <a:pt x="24" y="122"/>
                  </a:cubicBezTo>
                  <a:cubicBezTo>
                    <a:pt x="26" y="120"/>
                    <a:pt x="27" y="117"/>
                    <a:pt x="25" y="115"/>
                  </a:cubicBezTo>
                  <a:cubicBezTo>
                    <a:pt x="16" y="103"/>
                    <a:pt x="11" y="89"/>
                    <a:pt x="11" y="75"/>
                  </a:cubicBezTo>
                  <a:cubicBezTo>
                    <a:pt x="11" y="40"/>
                    <a:pt x="40" y="11"/>
                    <a:pt x="75" y="11"/>
                  </a:cubicBezTo>
                  <a:cubicBezTo>
                    <a:pt x="82" y="11"/>
                    <a:pt x="89" y="12"/>
                    <a:pt x="95" y="14"/>
                  </a:cubicBezTo>
                  <a:cubicBezTo>
                    <a:pt x="98" y="15"/>
                    <a:pt x="101" y="13"/>
                    <a:pt x="102" y="11"/>
                  </a:cubicBezTo>
                  <a:cubicBezTo>
                    <a:pt x="103" y="8"/>
                    <a:pt x="101" y="5"/>
                    <a:pt x="98" y="4"/>
                  </a:cubicBezTo>
                  <a:cubicBezTo>
                    <a:pt x="91" y="1"/>
                    <a:pt x="83" y="0"/>
                    <a:pt x="75" y="0"/>
                  </a:cubicBezTo>
                  <a:cubicBezTo>
                    <a:pt x="34" y="0"/>
                    <a:pt x="0" y="34"/>
                    <a:pt x="0" y="7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>
                <a:latin typeface="+mj-lt"/>
              </a:endParaRPr>
            </a:p>
          </p:txBody>
        </p:sp>
        <p:sp>
          <p:nvSpPr>
            <p:cNvPr id="38" name="Freeform 8"/>
            <p:cNvSpPr>
              <a:spLocks/>
            </p:cNvSpPr>
            <p:nvPr/>
          </p:nvSpPr>
          <p:spPr bwMode="auto">
            <a:xfrm>
              <a:off x="3748" y="2040"/>
              <a:ext cx="270" cy="304"/>
            </a:xfrm>
            <a:custGeom>
              <a:avLst/>
              <a:gdLst>
                <a:gd name="T0" fmla="*/ 102 w 113"/>
                <a:gd name="T1" fmla="*/ 52 h 127"/>
                <a:gd name="T2" fmla="*/ 38 w 113"/>
                <a:gd name="T3" fmla="*/ 116 h 127"/>
                <a:gd name="T4" fmla="*/ 9 w 113"/>
                <a:gd name="T5" fmla="*/ 109 h 127"/>
                <a:gd name="T6" fmla="*/ 2 w 113"/>
                <a:gd name="T7" fmla="*/ 111 h 127"/>
                <a:gd name="T8" fmla="*/ 4 w 113"/>
                <a:gd name="T9" fmla="*/ 118 h 127"/>
                <a:gd name="T10" fmla="*/ 38 w 113"/>
                <a:gd name="T11" fmla="*/ 127 h 127"/>
                <a:gd name="T12" fmla="*/ 113 w 113"/>
                <a:gd name="T13" fmla="*/ 52 h 127"/>
                <a:gd name="T14" fmla="*/ 94 w 113"/>
                <a:gd name="T15" fmla="*/ 2 h 127"/>
                <a:gd name="T16" fmla="*/ 87 w 113"/>
                <a:gd name="T17" fmla="*/ 2 h 127"/>
                <a:gd name="T18" fmla="*/ 86 w 113"/>
                <a:gd name="T19" fmla="*/ 10 h 127"/>
                <a:gd name="T20" fmla="*/ 102 w 113"/>
                <a:gd name="T21" fmla="*/ 52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3" h="127">
                  <a:moveTo>
                    <a:pt x="102" y="52"/>
                  </a:moveTo>
                  <a:cubicBezTo>
                    <a:pt x="102" y="87"/>
                    <a:pt x="73" y="116"/>
                    <a:pt x="38" y="116"/>
                  </a:cubicBezTo>
                  <a:cubicBezTo>
                    <a:pt x="28" y="116"/>
                    <a:pt x="18" y="113"/>
                    <a:pt x="9" y="109"/>
                  </a:cubicBezTo>
                  <a:cubicBezTo>
                    <a:pt x="6" y="108"/>
                    <a:pt x="3" y="109"/>
                    <a:pt x="2" y="111"/>
                  </a:cubicBezTo>
                  <a:cubicBezTo>
                    <a:pt x="0" y="114"/>
                    <a:pt x="1" y="117"/>
                    <a:pt x="4" y="118"/>
                  </a:cubicBezTo>
                  <a:cubicBezTo>
                    <a:pt x="15" y="124"/>
                    <a:pt x="26" y="127"/>
                    <a:pt x="38" y="127"/>
                  </a:cubicBezTo>
                  <a:cubicBezTo>
                    <a:pt x="79" y="127"/>
                    <a:pt x="113" y="93"/>
                    <a:pt x="113" y="52"/>
                  </a:cubicBezTo>
                  <a:cubicBezTo>
                    <a:pt x="113" y="34"/>
                    <a:pt x="106" y="16"/>
                    <a:pt x="94" y="2"/>
                  </a:cubicBezTo>
                  <a:cubicBezTo>
                    <a:pt x="92" y="0"/>
                    <a:pt x="89" y="0"/>
                    <a:pt x="87" y="2"/>
                  </a:cubicBezTo>
                  <a:cubicBezTo>
                    <a:pt x="84" y="4"/>
                    <a:pt x="84" y="7"/>
                    <a:pt x="86" y="10"/>
                  </a:cubicBezTo>
                  <a:cubicBezTo>
                    <a:pt x="96" y="21"/>
                    <a:pt x="102" y="36"/>
                    <a:pt x="102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>
                <a:latin typeface="+mj-lt"/>
              </a:endParaRPr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4898360" y="1277013"/>
            <a:ext cx="19816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>
                <a:latin typeface="Century Gothic" panose="020B0502020202020204" pitchFamily="34" charset="0"/>
              </a:rPr>
              <a:t>Table Storage Bolt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1239096" y="3902238"/>
            <a:ext cx="17668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 smtClean="0">
                <a:latin typeface="Century Gothic" panose="020B0502020202020204" pitchFamily="34" charset="0"/>
              </a:rPr>
              <a:t>EventHub</a:t>
            </a:r>
            <a:r>
              <a:rPr lang="en-US" sz="1600" dirty="0" smtClean="0">
                <a:latin typeface="Century Gothic" panose="020B0502020202020204" pitchFamily="34" charset="0"/>
              </a:rPr>
              <a:t> Spout</a:t>
            </a:r>
          </a:p>
        </p:txBody>
      </p:sp>
      <p:grpSp>
        <p:nvGrpSpPr>
          <p:cNvPr id="41" name="Group 4"/>
          <p:cNvGrpSpPr>
            <a:grpSpLocks noChangeAspect="1"/>
          </p:cNvGrpSpPr>
          <p:nvPr/>
        </p:nvGrpSpPr>
        <p:grpSpPr bwMode="auto">
          <a:xfrm rot="5400000">
            <a:off x="3845270" y="3117237"/>
            <a:ext cx="776478" cy="763840"/>
            <a:chOff x="3530" y="1857"/>
            <a:chExt cx="617" cy="602"/>
          </a:xfrm>
          <a:solidFill>
            <a:srgbClr val="006DD6"/>
          </a:solidFill>
        </p:grpSpPr>
        <p:sp>
          <p:nvSpPr>
            <p:cNvPr id="42" name="Freeform 5"/>
            <p:cNvSpPr>
              <a:spLocks noEditPoints="1"/>
            </p:cNvSpPr>
            <p:nvPr/>
          </p:nvSpPr>
          <p:spPr bwMode="auto">
            <a:xfrm>
              <a:off x="3717" y="2040"/>
              <a:ext cx="244" cy="247"/>
            </a:xfrm>
            <a:custGeom>
              <a:avLst/>
              <a:gdLst>
                <a:gd name="T0" fmla="*/ 0 w 102"/>
                <a:gd name="T1" fmla="*/ 52 h 103"/>
                <a:gd name="T2" fmla="*/ 51 w 102"/>
                <a:gd name="T3" fmla="*/ 103 h 103"/>
                <a:gd name="T4" fmla="*/ 102 w 102"/>
                <a:gd name="T5" fmla="*/ 52 h 103"/>
                <a:gd name="T6" fmla="*/ 51 w 102"/>
                <a:gd name="T7" fmla="*/ 0 h 103"/>
                <a:gd name="T8" fmla="*/ 0 w 102"/>
                <a:gd name="T9" fmla="*/ 52 h 103"/>
                <a:gd name="T10" fmla="*/ 86 w 102"/>
                <a:gd name="T11" fmla="*/ 52 h 103"/>
                <a:gd name="T12" fmla="*/ 51 w 102"/>
                <a:gd name="T13" fmla="*/ 87 h 103"/>
                <a:gd name="T14" fmla="*/ 16 w 102"/>
                <a:gd name="T15" fmla="*/ 52 h 103"/>
                <a:gd name="T16" fmla="*/ 51 w 102"/>
                <a:gd name="T17" fmla="*/ 17 h 103"/>
                <a:gd name="T18" fmla="*/ 86 w 102"/>
                <a:gd name="T19" fmla="*/ 52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2" h="103">
                  <a:moveTo>
                    <a:pt x="0" y="52"/>
                  </a:moveTo>
                  <a:cubicBezTo>
                    <a:pt x="0" y="80"/>
                    <a:pt x="23" y="103"/>
                    <a:pt x="51" y="103"/>
                  </a:cubicBezTo>
                  <a:cubicBezTo>
                    <a:pt x="79" y="103"/>
                    <a:pt x="102" y="80"/>
                    <a:pt x="102" y="52"/>
                  </a:cubicBezTo>
                  <a:cubicBezTo>
                    <a:pt x="102" y="23"/>
                    <a:pt x="79" y="0"/>
                    <a:pt x="51" y="0"/>
                  </a:cubicBezTo>
                  <a:cubicBezTo>
                    <a:pt x="23" y="0"/>
                    <a:pt x="0" y="23"/>
                    <a:pt x="0" y="52"/>
                  </a:cubicBezTo>
                  <a:close/>
                  <a:moveTo>
                    <a:pt x="86" y="52"/>
                  </a:moveTo>
                  <a:cubicBezTo>
                    <a:pt x="86" y="71"/>
                    <a:pt x="70" y="87"/>
                    <a:pt x="51" y="87"/>
                  </a:cubicBezTo>
                  <a:cubicBezTo>
                    <a:pt x="31" y="87"/>
                    <a:pt x="16" y="71"/>
                    <a:pt x="16" y="52"/>
                  </a:cubicBezTo>
                  <a:cubicBezTo>
                    <a:pt x="16" y="32"/>
                    <a:pt x="31" y="17"/>
                    <a:pt x="51" y="17"/>
                  </a:cubicBezTo>
                  <a:cubicBezTo>
                    <a:pt x="70" y="17"/>
                    <a:pt x="86" y="32"/>
                    <a:pt x="86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>
                <a:latin typeface="+mj-lt"/>
              </a:endParaRPr>
            </a:p>
          </p:txBody>
        </p:sp>
        <p:sp>
          <p:nvSpPr>
            <p:cNvPr id="43" name="Freeform 6"/>
            <p:cNvSpPr>
              <a:spLocks noEditPoints="1"/>
            </p:cNvSpPr>
            <p:nvPr/>
          </p:nvSpPr>
          <p:spPr bwMode="auto">
            <a:xfrm>
              <a:off x="3530" y="1857"/>
              <a:ext cx="617" cy="602"/>
            </a:xfrm>
            <a:custGeom>
              <a:avLst/>
              <a:gdLst>
                <a:gd name="T0" fmla="*/ 233 w 258"/>
                <a:gd name="T1" fmla="*/ 120 h 252"/>
                <a:gd name="T2" fmla="*/ 239 w 258"/>
                <a:gd name="T3" fmla="*/ 82 h 252"/>
                <a:gd name="T4" fmla="*/ 221 w 258"/>
                <a:gd name="T5" fmla="*/ 39 h 252"/>
                <a:gd name="T6" fmla="*/ 203 w 258"/>
                <a:gd name="T7" fmla="*/ 35 h 252"/>
                <a:gd name="T8" fmla="*/ 162 w 258"/>
                <a:gd name="T9" fmla="*/ 31 h 252"/>
                <a:gd name="T10" fmla="*/ 144 w 258"/>
                <a:gd name="T11" fmla="*/ 1 h 252"/>
                <a:gd name="T12" fmla="*/ 114 w 258"/>
                <a:gd name="T13" fmla="*/ 1 h 252"/>
                <a:gd name="T14" fmla="*/ 96 w 258"/>
                <a:gd name="T15" fmla="*/ 31 h 252"/>
                <a:gd name="T16" fmla="*/ 55 w 258"/>
                <a:gd name="T17" fmla="*/ 35 h 252"/>
                <a:gd name="T18" fmla="*/ 37 w 258"/>
                <a:gd name="T19" fmla="*/ 39 h 252"/>
                <a:gd name="T20" fmla="*/ 19 w 258"/>
                <a:gd name="T21" fmla="*/ 82 h 252"/>
                <a:gd name="T22" fmla="*/ 25 w 258"/>
                <a:gd name="T23" fmla="*/ 120 h 252"/>
                <a:gd name="T24" fmla="*/ 1 w 258"/>
                <a:gd name="T25" fmla="*/ 144 h 252"/>
                <a:gd name="T26" fmla="*/ 24 w 258"/>
                <a:gd name="T27" fmla="*/ 186 h 252"/>
                <a:gd name="T28" fmla="*/ 56 w 258"/>
                <a:gd name="T29" fmla="*/ 203 h 252"/>
                <a:gd name="T30" fmla="*/ 59 w 258"/>
                <a:gd name="T31" fmla="*/ 237 h 252"/>
                <a:gd name="T32" fmla="*/ 94 w 258"/>
                <a:gd name="T33" fmla="*/ 252 h 252"/>
                <a:gd name="T34" fmla="*/ 119 w 258"/>
                <a:gd name="T35" fmla="*/ 232 h 252"/>
                <a:gd name="T36" fmla="*/ 139 w 258"/>
                <a:gd name="T37" fmla="*/ 232 h 252"/>
                <a:gd name="T38" fmla="*/ 164 w 258"/>
                <a:gd name="T39" fmla="*/ 252 h 252"/>
                <a:gd name="T40" fmla="*/ 198 w 258"/>
                <a:gd name="T41" fmla="*/ 237 h 252"/>
                <a:gd name="T42" fmla="*/ 202 w 258"/>
                <a:gd name="T43" fmla="*/ 203 h 252"/>
                <a:gd name="T44" fmla="*/ 234 w 258"/>
                <a:gd name="T45" fmla="*/ 186 h 252"/>
                <a:gd name="T46" fmla="*/ 257 w 258"/>
                <a:gd name="T47" fmla="*/ 144 h 252"/>
                <a:gd name="T48" fmla="*/ 185 w 258"/>
                <a:gd name="T49" fmla="*/ 62 h 252"/>
                <a:gd name="T50" fmla="*/ 226 w 258"/>
                <a:gd name="T51" fmla="*/ 72 h 252"/>
                <a:gd name="T52" fmla="*/ 213 w 258"/>
                <a:gd name="T53" fmla="*/ 78 h 252"/>
                <a:gd name="T54" fmla="*/ 204 w 258"/>
                <a:gd name="T55" fmla="*/ 84 h 252"/>
                <a:gd name="T56" fmla="*/ 139 w 258"/>
                <a:gd name="T57" fmla="*/ 216 h 252"/>
                <a:gd name="T58" fmla="*/ 42 w 258"/>
                <a:gd name="T59" fmla="*/ 139 h 252"/>
                <a:gd name="T60" fmla="*/ 76 w 258"/>
                <a:gd name="T61" fmla="*/ 60 h 252"/>
                <a:gd name="T62" fmla="*/ 78 w 258"/>
                <a:gd name="T63" fmla="*/ 58 h 252"/>
                <a:gd name="T64" fmla="*/ 109 w 258"/>
                <a:gd name="T65" fmla="*/ 44 h 252"/>
                <a:gd name="T66" fmla="*/ 149 w 258"/>
                <a:gd name="T67" fmla="*/ 44 h 252"/>
                <a:gd name="T68" fmla="*/ 185 w 258"/>
                <a:gd name="T69" fmla="*/ 62 h 252"/>
                <a:gd name="T70" fmla="*/ 129 w 258"/>
                <a:gd name="T71" fmla="*/ 16 h 252"/>
                <a:gd name="T72" fmla="*/ 146 w 258"/>
                <a:gd name="T73" fmla="*/ 32 h 252"/>
                <a:gd name="T74" fmla="*/ 112 w 258"/>
                <a:gd name="T75" fmla="*/ 32 h 252"/>
                <a:gd name="T76" fmla="*/ 48 w 258"/>
                <a:gd name="T77" fmla="*/ 50 h 252"/>
                <a:gd name="T78" fmla="*/ 52 w 258"/>
                <a:gd name="T79" fmla="*/ 68 h 252"/>
                <a:gd name="T80" fmla="*/ 32 w 258"/>
                <a:gd name="T81" fmla="*/ 72 h 252"/>
                <a:gd name="T82" fmla="*/ 17 w 258"/>
                <a:gd name="T83" fmla="*/ 142 h 252"/>
                <a:gd name="T84" fmla="*/ 32 w 258"/>
                <a:gd name="T85" fmla="*/ 140 h 252"/>
                <a:gd name="T86" fmla="*/ 24 w 258"/>
                <a:gd name="T87" fmla="*/ 170 h 252"/>
                <a:gd name="T88" fmla="*/ 68 w 258"/>
                <a:gd name="T89" fmla="*/ 224 h 252"/>
                <a:gd name="T90" fmla="*/ 105 w 258"/>
                <a:gd name="T91" fmla="*/ 224 h 252"/>
                <a:gd name="T92" fmla="*/ 68 w 258"/>
                <a:gd name="T93" fmla="*/ 224 h 252"/>
                <a:gd name="T94" fmla="*/ 153 w 258"/>
                <a:gd name="T95" fmla="*/ 224 h 252"/>
                <a:gd name="T96" fmla="*/ 190 w 258"/>
                <a:gd name="T97" fmla="*/ 224 h 252"/>
                <a:gd name="T98" fmla="*/ 234 w 258"/>
                <a:gd name="T99" fmla="*/ 170 h 252"/>
                <a:gd name="T100" fmla="*/ 227 w 258"/>
                <a:gd name="T101" fmla="*/ 135 h 252"/>
                <a:gd name="T102" fmla="*/ 234 w 258"/>
                <a:gd name="T103" fmla="*/ 170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8" h="252">
                  <a:moveTo>
                    <a:pt x="248" y="128"/>
                  </a:moveTo>
                  <a:cubicBezTo>
                    <a:pt x="233" y="120"/>
                    <a:pt x="233" y="120"/>
                    <a:pt x="233" y="120"/>
                  </a:cubicBezTo>
                  <a:cubicBezTo>
                    <a:pt x="232" y="112"/>
                    <a:pt x="230" y="104"/>
                    <a:pt x="228" y="96"/>
                  </a:cubicBezTo>
                  <a:cubicBezTo>
                    <a:pt x="239" y="82"/>
                    <a:pt x="239" y="82"/>
                    <a:pt x="239" y="82"/>
                  </a:cubicBezTo>
                  <a:cubicBezTo>
                    <a:pt x="243" y="76"/>
                    <a:pt x="243" y="69"/>
                    <a:pt x="240" y="63"/>
                  </a:cubicBezTo>
                  <a:cubicBezTo>
                    <a:pt x="235" y="55"/>
                    <a:pt x="228" y="46"/>
                    <a:pt x="221" y="39"/>
                  </a:cubicBezTo>
                  <a:cubicBezTo>
                    <a:pt x="218" y="36"/>
                    <a:pt x="214" y="34"/>
                    <a:pt x="210" y="34"/>
                  </a:cubicBezTo>
                  <a:cubicBezTo>
                    <a:pt x="207" y="34"/>
                    <a:pt x="205" y="34"/>
                    <a:pt x="203" y="35"/>
                  </a:cubicBezTo>
                  <a:cubicBezTo>
                    <a:pt x="187" y="43"/>
                    <a:pt x="187" y="43"/>
                    <a:pt x="187" y="43"/>
                  </a:cubicBezTo>
                  <a:cubicBezTo>
                    <a:pt x="179" y="38"/>
                    <a:pt x="171" y="34"/>
                    <a:pt x="162" y="31"/>
                  </a:cubicBezTo>
                  <a:cubicBezTo>
                    <a:pt x="158" y="13"/>
                    <a:pt x="158" y="13"/>
                    <a:pt x="158" y="13"/>
                  </a:cubicBezTo>
                  <a:cubicBezTo>
                    <a:pt x="156" y="7"/>
                    <a:pt x="151" y="2"/>
                    <a:pt x="144" y="1"/>
                  </a:cubicBezTo>
                  <a:cubicBezTo>
                    <a:pt x="139" y="0"/>
                    <a:pt x="134" y="0"/>
                    <a:pt x="129" y="0"/>
                  </a:cubicBezTo>
                  <a:cubicBezTo>
                    <a:pt x="124" y="0"/>
                    <a:pt x="119" y="0"/>
                    <a:pt x="114" y="1"/>
                  </a:cubicBezTo>
                  <a:cubicBezTo>
                    <a:pt x="107" y="2"/>
                    <a:pt x="102" y="7"/>
                    <a:pt x="100" y="13"/>
                  </a:cubicBezTo>
                  <a:cubicBezTo>
                    <a:pt x="96" y="31"/>
                    <a:pt x="96" y="31"/>
                    <a:pt x="96" y="31"/>
                  </a:cubicBezTo>
                  <a:cubicBezTo>
                    <a:pt x="87" y="34"/>
                    <a:pt x="79" y="38"/>
                    <a:pt x="71" y="43"/>
                  </a:cubicBezTo>
                  <a:cubicBezTo>
                    <a:pt x="55" y="35"/>
                    <a:pt x="55" y="35"/>
                    <a:pt x="55" y="35"/>
                  </a:cubicBezTo>
                  <a:cubicBezTo>
                    <a:pt x="53" y="34"/>
                    <a:pt x="51" y="34"/>
                    <a:pt x="48" y="34"/>
                  </a:cubicBezTo>
                  <a:cubicBezTo>
                    <a:pt x="44" y="34"/>
                    <a:pt x="40" y="36"/>
                    <a:pt x="37" y="39"/>
                  </a:cubicBezTo>
                  <a:cubicBezTo>
                    <a:pt x="30" y="46"/>
                    <a:pt x="23" y="55"/>
                    <a:pt x="18" y="63"/>
                  </a:cubicBezTo>
                  <a:cubicBezTo>
                    <a:pt x="15" y="69"/>
                    <a:pt x="15" y="76"/>
                    <a:pt x="19" y="82"/>
                  </a:cubicBezTo>
                  <a:cubicBezTo>
                    <a:pt x="30" y="96"/>
                    <a:pt x="30" y="96"/>
                    <a:pt x="30" y="96"/>
                  </a:cubicBezTo>
                  <a:cubicBezTo>
                    <a:pt x="28" y="104"/>
                    <a:pt x="26" y="112"/>
                    <a:pt x="25" y="120"/>
                  </a:cubicBezTo>
                  <a:cubicBezTo>
                    <a:pt x="10" y="128"/>
                    <a:pt x="10" y="128"/>
                    <a:pt x="10" y="128"/>
                  </a:cubicBezTo>
                  <a:cubicBezTo>
                    <a:pt x="4" y="131"/>
                    <a:pt x="0" y="137"/>
                    <a:pt x="1" y="144"/>
                  </a:cubicBezTo>
                  <a:cubicBezTo>
                    <a:pt x="2" y="155"/>
                    <a:pt x="5" y="165"/>
                    <a:pt x="9" y="176"/>
                  </a:cubicBezTo>
                  <a:cubicBezTo>
                    <a:pt x="11" y="182"/>
                    <a:pt x="17" y="186"/>
                    <a:pt x="24" y="186"/>
                  </a:cubicBezTo>
                  <a:cubicBezTo>
                    <a:pt x="42" y="186"/>
                    <a:pt x="42" y="186"/>
                    <a:pt x="42" y="186"/>
                  </a:cubicBezTo>
                  <a:cubicBezTo>
                    <a:pt x="46" y="192"/>
                    <a:pt x="51" y="198"/>
                    <a:pt x="56" y="203"/>
                  </a:cubicBezTo>
                  <a:cubicBezTo>
                    <a:pt x="52" y="220"/>
                    <a:pt x="52" y="220"/>
                    <a:pt x="52" y="220"/>
                  </a:cubicBezTo>
                  <a:cubicBezTo>
                    <a:pt x="51" y="227"/>
                    <a:pt x="54" y="234"/>
                    <a:pt x="59" y="237"/>
                  </a:cubicBezTo>
                  <a:cubicBezTo>
                    <a:pt x="69" y="243"/>
                    <a:pt x="79" y="248"/>
                    <a:pt x="89" y="251"/>
                  </a:cubicBezTo>
                  <a:cubicBezTo>
                    <a:pt x="91" y="252"/>
                    <a:pt x="93" y="252"/>
                    <a:pt x="94" y="252"/>
                  </a:cubicBezTo>
                  <a:cubicBezTo>
                    <a:pt x="99" y="252"/>
                    <a:pt x="104" y="250"/>
                    <a:pt x="107" y="246"/>
                  </a:cubicBezTo>
                  <a:cubicBezTo>
                    <a:pt x="119" y="232"/>
                    <a:pt x="119" y="232"/>
                    <a:pt x="119" y="232"/>
                  </a:cubicBezTo>
                  <a:cubicBezTo>
                    <a:pt x="122" y="233"/>
                    <a:pt x="125" y="233"/>
                    <a:pt x="129" y="233"/>
                  </a:cubicBezTo>
                  <a:cubicBezTo>
                    <a:pt x="132" y="233"/>
                    <a:pt x="136" y="233"/>
                    <a:pt x="139" y="232"/>
                  </a:cubicBezTo>
                  <a:cubicBezTo>
                    <a:pt x="151" y="246"/>
                    <a:pt x="151" y="246"/>
                    <a:pt x="151" y="246"/>
                  </a:cubicBezTo>
                  <a:cubicBezTo>
                    <a:pt x="154" y="250"/>
                    <a:pt x="159" y="252"/>
                    <a:pt x="164" y="252"/>
                  </a:cubicBezTo>
                  <a:cubicBezTo>
                    <a:pt x="165" y="252"/>
                    <a:pt x="167" y="252"/>
                    <a:pt x="168" y="251"/>
                  </a:cubicBezTo>
                  <a:cubicBezTo>
                    <a:pt x="179" y="248"/>
                    <a:pt x="189" y="243"/>
                    <a:pt x="198" y="237"/>
                  </a:cubicBezTo>
                  <a:cubicBezTo>
                    <a:pt x="204" y="234"/>
                    <a:pt x="207" y="227"/>
                    <a:pt x="206" y="220"/>
                  </a:cubicBezTo>
                  <a:cubicBezTo>
                    <a:pt x="202" y="203"/>
                    <a:pt x="202" y="203"/>
                    <a:pt x="202" y="203"/>
                  </a:cubicBezTo>
                  <a:cubicBezTo>
                    <a:pt x="207" y="198"/>
                    <a:pt x="212" y="192"/>
                    <a:pt x="216" y="186"/>
                  </a:cubicBezTo>
                  <a:cubicBezTo>
                    <a:pt x="234" y="186"/>
                    <a:pt x="234" y="186"/>
                    <a:pt x="234" y="186"/>
                  </a:cubicBezTo>
                  <a:cubicBezTo>
                    <a:pt x="241" y="186"/>
                    <a:pt x="247" y="182"/>
                    <a:pt x="249" y="176"/>
                  </a:cubicBezTo>
                  <a:cubicBezTo>
                    <a:pt x="253" y="166"/>
                    <a:pt x="256" y="155"/>
                    <a:pt x="257" y="144"/>
                  </a:cubicBezTo>
                  <a:cubicBezTo>
                    <a:pt x="258" y="137"/>
                    <a:pt x="254" y="131"/>
                    <a:pt x="248" y="128"/>
                  </a:cubicBezTo>
                  <a:close/>
                  <a:moveTo>
                    <a:pt x="185" y="62"/>
                  </a:moveTo>
                  <a:cubicBezTo>
                    <a:pt x="210" y="50"/>
                    <a:pt x="210" y="50"/>
                    <a:pt x="210" y="50"/>
                  </a:cubicBezTo>
                  <a:cubicBezTo>
                    <a:pt x="216" y="57"/>
                    <a:pt x="221" y="64"/>
                    <a:pt x="226" y="72"/>
                  </a:cubicBezTo>
                  <a:cubicBezTo>
                    <a:pt x="216" y="84"/>
                    <a:pt x="216" y="84"/>
                    <a:pt x="216" y="84"/>
                  </a:cubicBezTo>
                  <a:cubicBezTo>
                    <a:pt x="215" y="82"/>
                    <a:pt x="214" y="80"/>
                    <a:pt x="213" y="78"/>
                  </a:cubicBezTo>
                  <a:cubicBezTo>
                    <a:pt x="212" y="76"/>
                    <a:pt x="208" y="75"/>
                    <a:pt x="206" y="76"/>
                  </a:cubicBezTo>
                  <a:cubicBezTo>
                    <a:pt x="203" y="78"/>
                    <a:pt x="202" y="81"/>
                    <a:pt x="204" y="84"/>
                  </a:cubicBezTo>
                  <a:cubicBezTo>
                    <a:pt x="210" y="95"/>
                    <a:pt x="214" y="106"/>
                    <a:pt x="216" y="119"/>
                  </a:cubicBezTo>
                  <a:cubicBezTo>
                    <a:pt x="221" y="167"/>
                    <a:pt x="187" y="210"/>
                    <a:pt x="139" y="216"/>
                  </a:cubicBezTo>
                  <a:cubicBezTo>
                    <a:pt x="116" y="218"/>
                    <a:pt x="93" y="212"/>
                    <a:pt x="75" y="197"/>
                  </a:cubicBezTo>
                  <a:cubicBezTo>
                    <a:pt x="56" y="183"/>
                    <a:pt x="45" y="162"/>
                    <a:pt x="42" y="139"/>
                  </a:cubicBezTo>
                  <a:cubicBezTo>
                    <a:pt x="40" y="115"/>
                    <a:pt x="46" y="93"/>
                    <a:pt x="61" y="74"/>
                  </a:cubicBezTo>
                  <a:cubicBezTo>
                    <a:pt x="65" y="69"/>
                    <a:pt x="70" y="64"/>
                    <a:pt x="76" y="60"/>
                  </a:cubicBezTo>
                  <a:cubicBezTo>
                    <a:pt x="76" y="59"/>
                    <a:pt x="76" y="59"/>
                    <a:pt x="76" y="59"/>
                  </a:cubicBezTo>
                  <a:cubicBezTo>
                    <a:pt x="77" y="59"/>
                    <a:pt x="77" y="58"/>
                    <a:pt x="78" y="58"/>
                  </a:cubicBezTo>
                  <a:cubicBezTo>
                    <a:pt x="87" y="51"/>
                    <a:pt x="98" y="47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cubicBezTo>
                    <a:pt x="112" y="43"/>
                    <a:pt x="116" y="42"/>
                    <a:pt x="119" y="42"/>
                  </a:cubicBezTo>
                  <a:cubicBezTo>
                    <a:pt x="129" y="41"/>
                    <a:pt x="139" y="42"/>
                    <a:pt x="149" y="44"/>
                  </a:cubicBezTo>
                  <a:cubicBezTo>
                    <a:pt x="149" y="44"/>
                    <a:pt x="149" y="44"/>
                    <a:pt x="149" y="44"/>
                  </a:cubicBezTo>
                  <a:cubicBezTo>
                    <a:pt x="162" y="47"/>
                    <a:pt x="174" y="53"/>
                    <a:pt x="185" y="62"/>
                  </a:cubicBezTo>
                  <a:close/>
                  <a:moveTo>
                    <a:pt x="116" y="17"/>
                  </a:moveTo>
                  <a:cubicBezTo>
                    <a:pt x="120" y="16"/>
                    <a:pt x="124" y="16"/>
                    <a:pt x="129" y="16"/>
                  </a:cubicBezTo>
                  <a:cubicBezTo>
                    <a:pt x="133" y="16"/>
                    <a:pt x="138" y="16"/>
                    <a:pt x="142" y="17"/>
                  </a:cubicBezTo>
                  <a:cubicBezTo>
                    <a:pt x="146" y="32"/>
                    <a:pt x="146" y="32"/>
                    <a:pt x="146" y="32"/>
                  </a:cubicBezTo>
                  <a:cubicBezTo>
                    <a:pt x="137" y="31"/>
                    <a:pt x="127" y="30"/>
                    <a:pt x="118" y="31"/>
                  </a:cubicBezTo>
                  <a:cubicBezTo>
                    <a:pt x="116" y="32"/>
                    <a:pt x="114" y="32"/>
                    <a:pt x="112" y="32"/>
                  </a:cubicBezTo>
                  <a:lnTo>
                    <a:pt x="116" y="17"/>
                  </a:lnTo>
                  <a:close/>
                  <a:moveTo>
                    <a:pt x="48" y="50"/>
                  </a:moveTo>
                  <a:cubicBezTo>
                    <a:pt x="63" y="57"/>
                    <a:pt x="63" y="57"/>
                    <a:pt x="63" y="57"/>
                  </a:cubicBezTo>
                  <a:cubicBezTo>
                    <a:pt x="59" y="60"/>
                    <a:pt x="55" y="64"/>
                    <a:pt x="52" y="68"/>
                  </a:cubicBezTo>
                  <a:cubicBezTo>
                    <a:pt x="48" y="73"/>
                    <a:pt x="45" y="78"/>
                    <a:pt x="42" y="84"/>
                  </a:cubicBezTo>
                  <a:cubicBezTo>
                    <a:pt x="32" y="72"/>
                    <a:pt x="32" y="72"/>
                    <a:pt x="32" y="72"/>
                  </a:cubicBezTo>
                  <a:cubicBezTo>
                    <a:pt x="36" y="64"/>
                    <a:pt x="42" y="57"/>
                    <a:pt x="48" y="50"/>
                  </a:cubicBezTo>
                  <a:close/>
                  <a:moveTo>
                    <a:pt x="17" y="142"/>
                  </a:moveTo>
                  <a:cubicBezTo>
                    <a:pt x="31" y="135"/>
                    <a:pt x="31" y="135"/>
                    <a:pt x="31" y="135"/>
                  </a:cubicBezTo>
                  <a:cubicBezTo>
                    <a:pt x="31" y="137"/>
                    <a:pt x="31" y="138"/>
                    <a:pt x="32" y="140"/>
                  </a:cubicBezTo>
                  <a:cubicBezTo>
                    <a:pt x="33" y="150"/>
                    <a:pt x="36" y="161"/>
                    <a:pt x="40" y="170"/>
                  </a:cubicBezTo>
                  <a:cubicBezTo>
                    <a:pt x="24" y="170"/>
                    <a:pt x="24" y="170"/>
                    <a:pt x="24" y="170"/>
                  </a:cubicBezTo>
                  <a:cubicBezTo>
                    <a:pt x="21" y="161"/>
                    <a:pt x="18" y="152"/>
                    <a:pt x="17" y="142"/>
                  </a:cubicBezTo>
                  <a:close/>
                  <a:moveTo>
                    <a:pt x="68" y="224"/>
                  </a:moveTo>
                  <a:cubicBezTo>
                    <a:pt x="71" y="208"/>
                    <a:pt x="71" y="208"/>
                    <a:pt x="71" y="208"/>
                  </a:cubicBezTo>
                  <a:cubicBezTo>
                    <a:pt x="82" y="216"/>
                    <a:pt x="93" y="221"/>
                    <a:pt x="105" y="224"/>
                  </a:cubicBezTo>
                  <a:cubicBezTo>
                    <a:pt x="94" y="236"/>
                    <a:pt x="94" y="236"/>
                    <a:pt x="94" y="236"/>
                  </a:cubicBezTo>
                  <a:cubicBezTo>
                    <a:pt x="85" y="233"/>
                    <a:pt x="76" y="229"/>
                    <a:pt x="68" y="224"/>
                  </a:cubicBezTo>
                  <a:close/>
                  <a:moveTo>
                    <a:pt x="164" y="236"/>
                  </a:moveTo>
                  <a:cubicBezTo>
                    <a:pt x="153" y="224"/>
                    <a:pt x="153" y="224"/>
                    <a:pt x="153" y="224"/>
                  </a:cubicBezTo>
                  <a:cubicBezTo>
                    <a:pt x="166" y="221"/>
                    <a:pt x="177" y="215"/>
                    <a:pt x="186" y="208"/>
                  </a:cubicBezTo>
                  <a:cubicBezTo>
                    <a:pt x="190" y="224"/>
                    <a:pt x="190" y="224"/>
                    <a:pt x="190" y="224"/>
                  </a:cubicBezTo>
                  <a:cubicBezTo>
                    <a:pt x="182" y="229"/>
                    <a:pt x="173" y="233"/>
                    <a:pt x="164" y="236"/>
                  </a:cubicBezTo>
                  <a:close/>
                  <a:moveTo>
                    <a:pt x="234" y="170"/>
                  </a:moveTo>
                  <a:cubicBezTo>
                    <a:pt x="218" y="170"/>
                    <a:pt x="218" y="170"/>
                    <a:pt x="218" y="170"/>
                  </a:cubicBezTo>
                  <a:cubicBezTo>
                    <a:pt x="223" y="159"/>
                    <a:pt x="226" y="148"/>
                    <a:pt x="227" y="135"/>
                  </a:cubicBezTo>
                  <a:cubicBezTo>
                    <a:pt x="241" y="142"/>
                    <a:pt x="241" y="142"/>
                    <a:pt x="241" y="142"/>
                  </a:cubicBezTo>
                  <a:cubicBezTo>
                    <a:pt x="240" y="152"/>
                    <a:pt x="237" y="161"/>
                    <a:pt x="234" y="17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>
                <a:latin typeface="+mj-lt"/>
              </a:endParaRPr>
            </a:p>
          </p:txBody>
        </p:sp>
        <p:sp>
          <p:nvSpPr>
            <p:cNvPr id="44" name="Freeform 7"/>
            <p:cNvSpPr>
              <a:spLocks/>
            </p:cNvSpPr>
            <p:nvPr/>
          </p:nvSpPr>
          <p:spPr bwMode="auto">
            <a:xfrm>
              <a:off x="3659" y="1986"/>
              <a:ext cx="247" cy="293"/>
            </a:xfrm>
            <a:custGeom>
              <a:avLst/>
              <a:gdLst>
                <a:gd name="T0" fmla="*/ 0 w 103"/>
                <a:gd name="T1" fmla="*/ 75 h 123"/>
                <a:gd name="T2" fmla="*/ 16 w 103"/>
                <a:gd name="T3" fmla="*/ 121 h 123"/>
                <a:gd name="T4" fmla="*/ 21 w 103"/>
                <a:gd name="T5" fmla="*/ 123 h 123"/>
                <a:gd name="T6" fmla="*/ 24 w 103"/>
                <a:gd name="T7" fmla="*/ 122 h 123"/>
                <a:gd name="T8" fmla="*/ 25 w 103"/>
                <a:gd name="T9" fmla="*/ 115 h 123"/>
                <a:gd name="T10" fmla="*/ 11 w 103"/>
                <a:gd name="T11" fmla="*/ 75 h 123"/>
                <a:gd name="T12" fmla="*/ 75 w 103"/>
                <a:gd name="T13" fmla="*/ 11 h 123"/>
                <a:gd name="T14" fmla="*/ 95 w 103"/>
                <a:gd name="T15" fmla="*/ 14 h 123"/>
                <a:gd name="T16" fmla="*/ 102 w 103"/>
                <a:gd name="T17" fmla="*/ 11 h 123"/>
                <a:gd name="T18" fmla="*/ 98 w 103"/>
                <a:gd name="T19" fmla="*/ 4 h 123"/>
                <a:gd name="T20" fmla="*/ 75 w 103"/>
                <a:gd name="T21" fmla="*/ 0 h 123"/>
                <a:gd name="T22" fmla="*/ 0 w 103"/>
                <a:gd name="T23" fmla="*/ 75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3" h="123">
                  <a:moveTo>
                    <a:pt x="0" y="75"/>
                  </a:moveTo>
                  <a:cubicBezTo>
                    <a:pt x="0" y="92"/>
                    <a:pt x="6" y="108"/>
                    <a:pt x="16" y="121"/>
                  </a:cubicBezTo>
                  <a:cubicBezTo>
                    <a:pt x="18" y="123"/>
                    <a:pt x="19" y="123"/>
                    <a:pt x="21" y="123"/>
                  </a:cubicBezTo>
                  <a:cubicBezTo>
                    <a:pt x="22" y="123"/>
                    <a:pt x="23" y="123"/>
                    <a:pt x="24" y="122"/>
                  </a:cubicBezTo>
                  <a:cubicBezTo>
                    <a:pt x="26" y="120"/>
                    <a:pt x="27" y="117"/>
                    <a:pt x="25" y="115"/>
                  </a:cubicBezTo>
                  <a:cubicBezTo>
                    <a:pt x="16" y="103"/>
                    <a:pt x="11" y="89"/>
                    <a:pt x="11" y="75"/>
                  </a:cubicBezTo>
                  <a:cubicBezTo>
                    <a:pt x="11" y="40"/>
                    <a:pt x="40" y="11"/>
                    <a:pt x="75" y="11"/>
                  </a:cubicBezTo>
                  <a:cubicBezTo>
                    <a:pt x="82" y="11"/>
                    <a:pt x="89" y="12"/>
                    <a:pt x="95" y="14"/>
                  </a:cubicBezTo>
                  <a:cubicBezTo>
                    <a:pt x="98" y="15"/>
                    <a:pt x="101" y="13"/>
                    <a:pt x="102" y="11"/>
                  </a:cubicBezTo>
                  <a:cubicBezTo>
                    <a:pt x="103" y="8"/>
                    <a:pt x="101" y="5"/>
                    <a:pt x="98" y="4"/>
                  </a:cubicBezTo>
                  <a:cubicBezTo>
                    <a:pt x="91" y="1"/>
                    <a:pt x="83" y="0"/>
                    <a:pt x="75" y="0"/>
                  </a:cubicBezTo>
                  <a:cubicBezTo>
                    <a:pt x="34" y="0"/>
                    <a:pt x="0" y="34"/>
                    <a:pt x="0" y="7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>
                <a:latin typeface="+mj-lt"/>
              </a:endParaRPr>
            </a:p>
          </p:txBody>
        </p:sp>
        <p:sp>
          <p:nvSpPr>
            <p:cNvPr id="45" name="Freeform 8"/>
            <p:cNvSpPr>
              <a:spLocks/>
            </p:cNvSpPr>
            <p:nvPr/>
          </p:nvSpPr>
          <p:spPr bwMode="auto">
            <a:xfrm>
              <a:off x="3748" y="2040"/>
              <a:ext cx="270" cy="304"/>
            </a:xfrm>
            <a:custGeom>
              <a:avLst/>
              <a:gdLst>
                <a:gd name="T0" fmla="*/ 102 w 113"/>
                <a:gd name="T1" fmla="*/ 52 h 127"/>
                <a:gd name="T2" fmla="*/ 38 w 113"/>
                <a:gd name="T3" fmla="*/ 116 h 127"/>
                <a:gd name="T4" fmla="*/ 9 w 113"/>
                <a:gd name="T5" fmla="*/ 109 h 127"/>
                <a:gd name="T6" fmla="*/ 2 w 113"/>
                <a:gd name="T7" fmla="*/ 111 h 127"/>
                <a:gd name="T8" fmla="*/ 4 w 113"/>
                <a:gd name="T9" fmla="*/ 118 h 127"/>
                <a:gd name="T10" fmla="*/ 38 w 113"/>
                <a:gd name="T11" fmla="*/ 127 h 127"/>
                <a:gd name="T12" fmla="*/ 113 w 113"/>
                <a:gd name="T13" fmla="*/ 52 h 127"/>
                <a:gd name="T14" fmla="*/ 94 w 113"/>
                <a:gd name="T15" fmla="*/ 2 h 127"/>
                <a:gd name="T16" fmla="*/ 87 w 113"/>
                <a:gd name="T17" fmla="*/ 2 h 127"/>
                <a:gd name="T18" fmla="*/ 86 w 113"/>
                <a:gd name="T19" fmla="*/ 10 h 127"/>
                <a:gd name="T20" fmla="*/ 102 w 113"/>
                <a:gd name="T21" fmla="*/ 52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3" h="127">
                  <a:moveTo>
                    <a:pt x="102" y="52"/>
                  </a:moveTo>
                  <a:cubicBezTo>
                    <a:pt x="102" y="87"/>
                    <a:pt x="73" y="116"/>
                    <a:pt x="38" y="116"/>
                  </a:cubicBezTo>
                  <a:cubicBezTo>
                    <a:pt x="28" y="116"/>
                    <a:pt x="18" y="113"/>
                    <a:pt x="9" y="109"/>
                  </a:cubicBezTo>
                  <a:cubicBezTo>
                    <a:pt x="6" y="108"/>
                    <a:pt x="3" y="109"/>
                    <a:pt x="2" y="111"/>
                  </a:cubicBezTo>
                  <a:cubicBezTo>
                    <a:pt x="0" y="114"/>
                    <a:pt x="1" y="117"/>
                    <a:pt x="4" y="118"/>
                  </a:cubicBezTo>
                  <a:cubicBezTo>
                    <a:pt x="15" y="124"/>
                    <a:pt x="26" y="127"/>
                    <a:pt x="38" y="127"/>
                  </a:cubicBezTo>
                  <a:cubicBezTo>
                    <a:pt x="79" y="127"/>
                    <a:pt x="113" y="93"/>
                    <a:pt x="113" y="52"/>
                  </a:cubicBezTo>
                  <a:cubicBezTo>
                    <a:pt x="113" y="34"/>
                    <a:pt x="106" y="16"/>
                    <a:pt x="94" y="2"/>
                  </a:cubicBezTo>
                  <a:cubicBezTo>
                    <a:pt x="92" y="0"/>
                    <a:pt x="89" y="0"/>
                    <a:pt x="87" y="2"/>
                  </a:cubicBezTo>
                  <a:cubicBezTo>
                    <a:pt x="84" y="4"/>
                    <a:pt x="84" y="7"/>
                    <a:pt x="86" y="10"/>
                  </a:cubicBezTo>
                  <a:cubicBezTo>
                    <a:pt x="96" y="21"/>
                    <a:pt x="102" y="36"/>
                    <a:pt x="102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>
                <a:latin typeface="+mj-lt"/>
              </a:endParaRPr>
            </a:p>
          </p:txBody>
        </p:sp>
      </p:grpSp>
      <p:sp>
        <p:nvSpPr>
          <p:cNvPr id="46" name="TextBox 45"/>
          <p:cNvSpPr txBox="1"/>
          <p:nvPr/>
        </p:nvSpPr>
        <p:spPr>
          <a:xfrm>
            <a:off x="3048287" y="3902238"/>
            <a:ext cx="20633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>
                <a:latin typeface="Century Gothic" panose="020B0502020202020204" pitchFamily="34" charset="0"/>
              </a:rPr>
              <a:t>Transformation Bolt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5062671" y="4995831"/>
            <a:ext cx="12025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>
                <a:latin typeface="Century Gothic" panose="020B0502020202020204" pitchFamily="34" charset="0"/>
              </a:rPr>
              <a:t>Enrich Bolt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6649199" y="3450489"/>
            <a:ext cx="22477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>
                <a:latin typeface="Century Gothic" panose="020B0502020202020204" pitchFamily="34" charset="0"/>
              </a:rPr>
              <a:t>Unexpected Use Bolt</a:t>
            </a:r>
          </a:p>
        </p:txBody>
      </p:sp>
      <p:sp>
        <p:nvSpPr>
          <p:cNvPr id="49" name="Rectangle 48"/>
          <p:cNvSpPr/>
          <p:nvPr/>
        </p:nvSpPr>
        <p:spPr>
          <a:xfrm>
            <a:off x="9188902" y="5101006"/>
            <a:ext cx="250260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 smtClean="0">
                <a:latin typeface="Century Gothic" panose="020B0502020202020204" pitchFamily="34" charset="0"/>
              </a:rPr>
              <a:t>Last Five Minutes usage</a:t>
            </a:r>
            <a:endParaRPr lang="en-US" sz="1600" dirty="0">
              <a:latin typeface="Century Gothic" panose="020B0502020202020204" pitchFamily="34" charset="0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9892697" y="2244062"/>
            <a:ext cx="13805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latin typeface="Century Gothic" panose="020B0502020202020204" pitchFamily="34" charset="0"/>
              </a:rPr>
              <a:t>Alert </a:t>
            </a:r>
            <a:r>
              <a:rPr lang="en-US" sz="1600" dirty="0" smtClean="0">
                <a:latin typeface="Century Gothic" panose="020B0502020202020204" pitchFamily="34" charset="0"/>
              </a:rPr>
              <a:t>usage</a:t>
            </a:r>
            <a:endParaRPr lang="en-US" sz="1600" dirty="0">
              <a:latin typeface="Century Gothic" panose="020B0502020202020204" pitchFamily="34" charset="0"/>
            </a:endParaRPr>
          </a:p>
        </p:txBody>
      </p:sp>
      <p:grpSp>
        <p:nvGrpSpPr>
          <p:cNvPr id="51" name="Group 4"/>
          <p:cNvGrpSpPr>
            <a:grpSpLocks noChangeAspect="1"/>
          </p:cNvGrpSpPr>
          <p:nvPr/>
        </p:nvGrpSpPr>
        <p:grpSpPr bwMode="auto">
          <a:xfrm rot="5400000">
            <a:off x="7406873" y="4303191"/>
            <a:ext cx="776478" cy="763840"/>
            <a:chOff x="3530" y="1857"/>
            <a:chExt cx="617" cy="602"/>
          </a:xfrm>
          <a:solidFill>
            <a:srgbClr val="006DD6"/>
          </a:solidFill>
        </p:grpSpPr>
        <p:sp>
          <p:nvSpPr>
            <p:cNvPr id="52" name="Freeform 5"/>
            <p:cNvSpPr>
              <a:spLocks noEditPoints="1"/>
            </p:cNvSpPr>
            <p:nvPr/>
          </p:nvSpPr>
          <p:spPr bwMode="auto">
            <a:xfrm>
              <a:off x="3717" y="2040"/>
              <a:ext cx="244" cy="247"/>
            </a:xfrm>
            <a:custGeom>
              <a:avLst/>
              <a:gdLst>
                <a:gd name="T0" fmla="*/ 0 w 102"/>
                <a:gd name="T1" fmla="*/ 52 h 103"/>
                <a:gd name="T2" fmla="*/ 51 w 102"/>
                <a:gd name="T3" fmla="*/ 103 h 103"/>
                <a:gd name="T4" fmla="*/ 102 w 102"/>
                <a:gd name="T5" fmla="*/ 52 h 103"/>
                <a:gd name="T6" fmla="*/ 51 w 102"/>
                <a:gd name="T7" fmla="*/ 0 h 103"/>
                <a:gd name="T8" fmla="*/ 0 w 102"/>
                <a:gd name="T9" fmla="*/ 52 h 103"/>
                <a:gd name="T10" fmla="*/ 86 w 102"/>
                <a:gd name="T11" fmla="*/ 52 h 103"/>
                <a:gd name="T12" fmla="*/ 51 w 102"/>
                <a:gd name="T13" fmla="*/ 87 h 103"/>
                <a:gd name="T14" fmla="*/ 16 w 102"/>
                <a:gd name="T15" fmla="*/ 52 h 103"/>
                <a:gd name="T16" fmla="*/ 51 w 102"/>
                <a:gd name="T17" fmla="*/ 17 h 103"/>
                <a:gd name="T18" fmla="*/ 86 w 102"/>
                <a:gd name="T19" fmla="*/ 52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2" h="103">
                  <a:moveTo>
                    <a:pt x="0" y="52"/>
                  </a:moveTo>
                  <a:cubicBezTo>
                    <a:pt x="0" y="80"/>
                    <a:pt x="23" y="103"/>
                    <a:pt x="51" y="103"/>
                  </a:cubicBezTo>
                  <a:cubicBezTo>
                    <a:pt x="79" y="103"/>
                    <a:pt x="102" y="80"/>
                    <a:pt x="102" y="52"/>
                  </a:cubicBezTo>
                  <a:cubicBezTo>
                    <a:pt x="102" y="23"/>
                    <a:pt x="79" y="0"/>
                    <a:pt x="51" y="0"/>
                  </a:cubicBezTo>
                  <a:cubicBezTo>
                    <a:pt x="23" y="0"/>
                    <a:pt x="0" y="23"/>
                    <a:pt x="0" y="52"/>
                  </a:cubicBezTo>
                  <a:close/>
                  <a:moveTo>
                    <a:pt x="86" y="52"/>
                  </a:moveTo>
                  <a:cubicBezTo>
                    <a:pt x="86" y="71"/>
                    <a:pt x="70" y="87"/>
                    <a:pt x="51" y="87"/>
                  </a:cubicBezTo>
                  <a:cubicBezTo>
                    <a:pt x="31" y="87"/>
                    <a:pt x="16" y="71"/>
                    <a:pt x="16" y="52"/>
                  </a:cubicBezTo>
                  <a:cubicBezTo>
                    <a:pt x="16" y="32"/>
                    <a:pt x="31" y="17"/>
                    <a:pt x="51" y="17"/>
                  </a:cubicBezTo>
                  <a:cubicBezTo>
                    <a:pt x="70" y="17"/>
                    <a:pt x="86" y="32"/>
                    <a:pt x="86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>
                <a:latin typeface="+mj-lt"/>
              </a:endParaRPr>
            </a:p>
          </p:txBody>
        </p:sp>
        <p:sp>
          <p:nvSpPr>
            <p:cNvPr id="53" name="Freeform 6"/>
            <p:cNvSpPr>
              <a:spLocks noEditPoints="1"/>
            </p:cNvSpPr>
            <p:nvPr/>
          </p:nvSpPr>
          <p:spPr bwMode="auto">
            <a:xfrm>
              <a:off x="3530" y="1857"/>
              <a:ext cx="617" cy="602"/>
            </a:xfrm>
            <a:custGeom>
              <a:avLst/>
              <a:gdLst>
                <a:gd name="T0" fmla="*/ 233 w 258"/>
                <a:gd name="T1" fmla="*/ 120 h 252"/>
                <a:gd name="T2" fmla="*/ 239 w 258"/>
                <a:gd name="T3" fmla="*/ 82 h 252"/>
                <a:gd name="T4" fmla="*/ 221 w 258"/>
                <a:gd name="T5" fmla="*/ 39 h 252"/>
                <a:gd name="T6" fmla="*/ 203 w 258"/>
                <a:gd name="T7" fmla="*/ 35 h 252"/>
                <a:gd name="T8" fmla="*/ 162 w 258"/>
                <a:gd name="T9" fmla="*/ 31 h 252"/>
                <a:gd name="T10" fmla="*/ 144 w 258"/>
                <a:gd name="T11" fmla="*/ 1 h 252"/>
                <a:gd name="T12" fmla="*/ 114 w 258"/>
                <a:gd name="T13" fmla="*/ 1 h 252"/>
                <a:gd name="T14" fmla="*/ 96 w 258"/>
                <a:gd name="T15" fmla="*/ 31 h 252"/>
                <a:gd name="T16" fmla="*/ 55 w 258"/>
                <a:gd name="T17" fmla="*/ 35 h 252"/>
                <a:gd name="T18" fmla="*/ 37 w 258"/>
                <a:gd name="T19" fmla="*/ 39 h 252"/>
                <a:gd name="T20" fmla="*/ 19 w 258"/>
                <a:gd name="T21" fmla="*/ 82 h 252"/>
                <a:gd name="T22" fmla="*/ 25 w 258"/>
                <a:gd name="T23" fmla="*/ 120 h 252"/>
                <a:gd name="T24" fmla="*/ 1 w 258"/>
                <a:gd name="T25" fmla="*/ 144 h 252"/>
                <a:gd name="T26" fmla="*/ 24 w 258"/>
                <a:gd name="T27" fmla="*/ 186 h 252"/>
                <a:gd name="T28" fmla="*/ 56 w 258"/>
                <a:gd name="T29" fmla="*/ 203 h 252"/>
                <a:gd name="T30" fmla="*/ 59 w 258"/>
                <a:gd name="T31" fmla="*/ 237 h 252"/>
                <a:gd name="T32" fmla="*/ 94 w 258"/>
                <a:gd name="T33" fmla="*/ 252 h 252"/>
                <a:gd name="T34" fmla="*/ 119 w 258"/>
                <a:gd name="T35" fmla="*/ 232 h 252"/>
                <a:gd name="T36" fmla="*/ 139 w 258"/>
                <a:gd name="T37" fmla="*/ 232 h 252"/>
                <a:gd name="T38" fmla="*/ 164 w 258"/>
                <a:gd name="T39" fmla="*/ 252 h 252"/>
                <a:gd name="T40" fmla="*/ 198 w 258"/>
                <a:gd name="T41" fmla="*/ 237 h 252"/>
                <a:gd name="T42" fmla="*/ 202 w 258"/>
                <a:gd name="T43" fmla="*/ 203 h 252"/>
                <a:gd name="T44" fmla="*/ 234 w 258"/>
                <a:gd name="T45" fmla="*/ 186 h 252"/>
                <a:gd name="T46" fmla="*/ 257 w 258"/>
                <a:gd name="T47" fmla="*/ 144 h 252"/>
                <a:gd name="T48" fmla="*/ 185 w 258"/>
                <a:gd name="T49" fmla="*/ 62 h 252"/>
                <a:gd name="T50" fmla="*/ 226 w 258"/>
                <a:gd name="T51" fmla="*/ 72 h 252"/>
                <a:gd name="T52" fmla="*/ 213 w 258"/>
                <a:gd name="T53" fmla="*/ 78 h 252"/>
                <a:gd name="T54" fmla="*/ 204 w 258"/>
                <a:gd name="T55" fmla="*/ 84 h 252"/>
                <a:gd name="T56" fmla="*/ 139 w 258"/>
                <a:gd name="T57" fmla="*/ 216 h 252"/>
                <a:gd name="T58" fmla="*/ 42 w 258"/>
                <a:gd name="T59" fmla="*/ 139 h 252"/>
                <a:gd name="T60" fmla="*/ 76 w 258"/>
                <a:gd name="T61" fmla="*/ 60 h 252"/>
                <a:gd name="T62" fmla="*/ 78 w 258"/>
                <a:gd name="T63" fmla="*/ 58 h 252"/>
                <a:gd name="T64" fmla="*/ 109 w 258"/>
                <a:gd name="T65" fmla="*/ 44 h 252"/>
                <a:gd name="T66" fmla="*/ 149 w 258"/>
                <a:gd name="T67" fmla="*/ 44 h 252"/>
                <a:gd name="T68" fmla="*/ 185 w 258"/>
                <a:gd name="T69" fmla="*/ 62 h 252"/>
                <a:gd name="T70" fmla="*/ 129 w 258"/>
                <a:gd name="T71" fmla="*/ 16 h 252"/>
                <a:gd name="T72" fmla="*/ 146 w 258"/>
                <a:gd name="T73" fmla="*/ 32 h 252"/>
                <a:gd name="T74" fmla="*/ 112 w 258"/>
                <a:gd name="T75" fmla="*/ 32 h 252"/>
                <a:gd name="T76" fmla="*/ 48 w 258"/>
                <a:gd name="T77" fmla="*/ 50 h 252"/>
                <a:gd name="T78" fmla="*/ 52 w 258"/>
                <a:gd name="T79" fmla="*/ 68 h 252"/>
                <a:gd name="T80" fmla="*/ 32 w 258"/>
                <a:gd name="T81" fmla="*/ 72 h 252"/>
                <a:gd name="T82" fmla="*/ 17 w 258"/>
                <a:gd name="T83" fmla="*/ 142 h 252"/>
                <a:gd name="T84" fmla="*/ 32 w 258"/>
                <a:gd name="T85" fmla="*/ 140 h 252"/>
                <a:gd name="T86" fmla="*/ 24 w 258"/>
                <a:gd name="T87" fmla="*/ 170 h 252"/>
                <a:gd name="T88" fmla="*/ 68 w 258"/>
                <a:gd name="T89" fmla="*/ 224 h 252"/>
                <a:gd name="T90" fmla="*/ 105 w 258"/>
                <a:gd name="T91" fmla="*/ 224 h 252"/>
                <a:gd name="T92" fmla="*/ 68 w 258"/>
                <a:gd name="T93" fmla="*/ 224 h 252"/>
                <a:gd name="T94" fmla="*/ 153 w 258"/>
                <a:gd name="T95" fmla="*/ 224 h 252"/>
                <a:gd name="T96" fmla="*/ 190 w 258"/>
                <a:gd name="T97" fmla="*/ 224 h 252"/>
                <a:gd name="T98" fmla="*/ 234 w 258"/>
                <a:gd name="T99" fmla="*/ 170 h 252"/>
                <a:gd name="T100" fmla="*/ 227 w 258"/>
                <a:gd name="T101" fmla="*/ 135 h 252"/>
                <a:gd name="T102" fmla="*/ 234 w 258"/>
                <a:gd name="T103" fmla="*/ 170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8" h="252">
                  <a:moveTo>
                    <a:pt x="248" y="128"/>
                  </a:moveTo>
                  <a:cubicBezTo>
                    <a:pt x="233" y="120"/>
                    <a:pt x="233" y="120"/>
                    <a:pt x="233" y="120"/>
                  </a:cubicBezTo>
                  <a:cubicBezTo>
                    <a:pt x="232" y="112"/>
                    <a:pt x="230" y="104"/>
                    <a:pt x="228" y="96"/>
                  </a:cubicBezTo>
                  <a:cubicBezTo>
                    <a:pt x="239" y="82"/>
                    <a:pt x="239" y="82"/>
                    <a:pt x="239" y="82"/>
                  </a:cubicBezTo>
                  <a:cubicBezTo>
                    <a:pt x="243" y="76"/>
                    <a:pt x="243" y="69"/>
                    <a:pt x="240" y="63"/>
                  </a:cubicBezTo>
                  <a:cubicBezTo>
                    <a:pt x="235" y="55"/>
                    <a:pt x="228" y="46"/>
                    <a:pt x="221" y="39"/>
                  </a:cubicBezTo>
                  <a:cubicBezTo>
                    <a:pt x="218" y="36"/>
                    <a:pt x="214" y="34"/>
                    <a:pt x="210" y="34"/>
                  </a:cubicBezTo>
                  <a:cubicBezTo>
                    <a:pt x="207" y="34"/>
                    <a:pt x="205" y="34"/>
                    <a:pt x="203" y="35"/>
                  </a:cubicBezTo>
                  <a:cubicBezTo>
                    <a:pt x="187" y="43"/>
                    <a:pt x="187" y="43"/>
                    <a:pt x="187" y="43"/>
                  </a:cubicBezTo>
                  <a:cubicBezTo>
                    <a:pt x="179" y="38"/>
                    <a:pt x="171" y="34"/>
                    <a:pt x="162" y="31"/>
                  </a:cubicBezTo>
                  <a:cubicBezTo>
                    <a:pt x="158" y="13"/>
                    <a:pt x="158" y="13"/>
                    <a:pt x="158" y="13"/>
                  </a:cubicBezTo>
                  <a:cubicBezTo>
                    <a:pt x="156" y="7"/>
                    <a:pt x="151" y="2"/>
                    <a:pt x="144" y="1"/>
                  </a:cubicBezTo>
                  <a:cubicBezTo>
                    <a:pt x="139" y="0"/>
                    <a:pt x="134" y="0"/>
                    <a:pt x="129" y="0"/>
                  </a:cubicBezTo>
                  <a:cubicBezTo>
                    <a:pt x="124" y="0"/>
                    <a:pt x="119" y="0"/>
                    <a:pt x="114" y="1"/>
                  </a:cubicBezTo>
                  <a:cubicBezTo>
                    <a:pt x="107" y="2"/>
                    <a:pt x="102" y="7"/>
                    <a:pt x="100" y="13"/>
                  </a:cubicBezTo>
                  <a:cubicBezTo>
                    <a:pt x="96" y="31"/>
                    <a:pt x="96" y="31"/>
                    <a:pt x="96" y="31"/>
                  </a:cubicBezTo>
                  <a:cubicBezTo>
                    <a:pt x="87" y="34"/>
                    <a:pt x="79" y="38"/>
                    <a:pt x="71" y="43"/>
                  </a:cubicBezTo>
                  <a:cubicBezTo>
                    <a:pt x="55" y="35"/>
                    <a:pt x="55" y="35"/>
                    <a:pt x="55" y="35"/>
                  </a:cubicBezTo>
                  <a:cubicBezTo>
                    <a:pt x="53" y="34"/>
                    <a:pt x="51" y="34"/>
                    <a:pt x="48" y="34"/>
                  </a:cubicBezTo>
                  <a:cubicBezTo>
                    <a:pt x="44" y="34"/>
                    <a:pt x="40" y="36"/>
                    <a:pt x="37" y="39"/>
                  </a:cubicBezTo>
                  <a:cubicBezTo>
                    <a:pt x="30" y="46"/>
                    <a:pt x="23" y="55"/>
                    <a:pt x="18" y="63"/>
                  </a:cubicBezTo>
                  <a:cubicBezTo>
                    <a:pt x="15" y="69"/>
                    <a:pt x="15" y="76"/>
                    <a:pt x="19" y="82"/>
                  </a:cubicBezTo>
                  <a:cubicBezTo>
                    <a:pt x="30" y="96"/>
                    <a:pt x="30" y="96"/>
                    <a:pt x="30" y="96"/>
                  </a:cubicBezTo>
                  <a:cubicBezTo>
                    <a:pt x="28" y="104"/>
                    <a:pt x="26" y="112"/>
                    <a:pt x="25" y="120"/>
                  </a:cubicBezTo>
                  <a:cubicBezTo>
                    <a:pt x="10" y="128"/>
                    <a:pt x="10" y="128"/>
                    <a:pt x="10" y="128"/>
                  </a:cubicBezTo>
                  <a:cubicBezTo>
                    <a:pt x="4" y="131"/>
                    <a:pt x="0" y="137"/>
                    <a:pt x="1" y="144"/>
                  </a:cubicBezTo>
                  <a:cubicBezTo>
                    <a:pt x="2" y="155"/>
                    <a:pt x="5" y="165"/>
                    <a:pt x="9" y="176"/>
                  </a:cubicBezTo>
                  <a:cubicBezTo>
                    <a:pt x="11" y="182"/>
                    <a:pt x="17" y="186"/>
                    <a:pt x="24" y="186"/>
                  </a:cubicBezTo>
                  <a:cubicBezTo>
                    <a:pt x="42" y="186"/>
                    <a:pt x="42" y="186"/>
                    <a:pt x="42" y="186"/>
                  </a:cubicBezTo>
                  <a:cubicBezTo>
                    <a:pt x="46" y="192"/>
                    <a:pt x="51" y="198"/>
                    <a:pt x="56" y="203"/>
                  </a:cubicBezTo>
                  <a:cubicBezTo>
                    <a:pt x="52" y="220"/>
                    <a:pt x="52" y="220"/>
                    <a:pt x="52" y="220"/>
                  </a:cubicBezTo>
                  <a:cubicBezTo>
                    <a:pt x="51" y="227"/>
                    <a:pt x="54" y="234"/>
                    <a:pt x="59" y="237"/>
                  </a:cubicBezTo>
                  <a:cubicBezTo>
                    <a:pt x="69" y="243"/>
                    <a:pt x="79" y="248"/>
                    <a:pt x="89" y="251"/>
                  </a:cubicBezTo>
                  <a:cubicBezTo>
                    <a:pt x="91" y="252"/>
                    <a:pt x="93" y="252"/>
                    <a:pt x="94" y="252"/>
                  </a:cubicBezTo>
                  <a:cubicBezTo>
                    <a:pt x="99" y="252"/>
                    <a:pt x="104" y="250"/>
                    <a:pt x="107" y="246"/>
                  </a:cubicBezTo>
                  <a:cubicBezTo>
                    <a:pt x="119" y="232"/>
                    <a:pt x="119" y="232"/>
                    <a:pt x="119" y="232"/>
                  </a:cubicBezTo>
                  <a:cubicBezTo>
                    <a:pt x="122" y="233"/>
                    <a:pt x="125" y="233"/>
                    <a:pt x="129" y="233"/>
                  </a:cubicBezTo>
                  <a:cubicBezTo>
                    <a:pt x="132" y="233"/>
                    <a:pt x="136" y="233"/>
                    <a:pt x="139" y="232"/>
                  </a:cubicBezTo>
                  <a:cubicBezTo>
                    <a:pt x="151" y="246"/>
                    <a:pt x="151" y="246"/>
                    <a:pt x="151" y="246"/>
                  </a:cubicBezTo>
                  <a:cubicBezTo>
                    <a:pt x="154" y="250"/>
                    <a:pt x="159" y="252"/>
                    <a:pt x="164" y="252"/>
                  </a:cubicBezTo>
                  <a:cubicBezTo>
                    <a:pt x="165" y="252"/>
                    <a:pt x="167" y="252"/>
                    <a:pt x="168" y="251"/>
                  </a:cubicBezTo>
                  <a:cubicBezTo>
                    <a:pt x="179" y="248"/>
                    <a:pt x="189" y="243"/>
                    <a:pt x="198" y="237"/>
                  </a:cubicBezTo>
                  <a:cubicBezTo>
                    <a:pt x="204" y="234"/>
                    <a:pt x="207" y="227"/>
                    <a:pt x="206" y="220"/>
                  </a:cubicBezTo>
                  <a:cubicBezTo>
                    <a:pt x="202" y="203"/>
                    <a:pt x="202" y="203"/>
                    <a:pt x="202" y="203"/>
                  </a:cubicBezTo>
                  <a:cubicBezTo>
                    <a:pt x="207" y="198"/>
                    <a:pt x="212" y="192"/>
                    <a:pt x="216" y="186"/>
                  </a:cubicBezTo>
                  <a:cubicBezTo>
                    <a:pt x="234" y="186"/>
                    <a:pt x="234" y="186"/>
                    <a:pt x="234" y="186"/>
                  </a:cubicBezTo>
                  <a:cubicBezTo>
                    <a:pt x="241" y="186"/>
                    <a:pt x="247" y="182"/>
                    <a:pt x="249" y="176"/>
                  </a:cubicBezTo>
                  <a:cubicBezTo>
                    <a:pt x="253" y="166"/>
                    <a:pt x="256" y="155"/>
                    <a:pt x="257" y="144"/>
                  </a:cubicBezTo>
                  <a:cubicBezTo>
                    <a:pt x="258" y="137"/>
                    <a:pt x="254" y="131"/>
                    <a:pt x="248" y="128"/>
                  </a:cubicBezTo>
                  <a:close/>
                  <a:moveTo>
                    <a:pt x="185" y="62"/>
                  </a:moveTo>
                  <a:cubicBezTo>
                    <a:pt x="210" y="50"/>
                    <a:pt x="210" y="50"/>
                    <a:pt x="210" y="50"/>
                  </a:cubicBezTo>
                  <a:cubicBezTo>
                    <a:pt x="216" y="57"/>
                    <a:pt x="221" y="64"/>
                    <a:pt x="226" y="72"/>
                  </a:cubicBezTo>
                  <a:cubicBezTo>
                    <a:pt x="216" y="84"/>
                    <a:pt x="216" y="84"/>
                    <a:pt x="216" y="84"/>
                  </a:cubicBezTo>
                  <a:cubicBezTo>
                    <a:pt x="215" y="82"/>
                    <a:pt x="214" y="80"/>
                    <a:pt x="213" y="78"/>
                  </a:cubicBezTo>
                  <a:cubicBezTo>
                    <a:pt x="212" y="76"/>
                    <a:pt x="208" y="75"/>
                    <a:pt x="206" y="76"/>
                  </a:cubicBezTo>
                  <a:cubicBezTo>
                    <a:pt x="203" y="78"/>
                    <a:pt x="202" y="81"/>
                    <a:pt x="204" y="84"/>
                  </a:cubicBezTo>
                  <a:cubicBezTo>
                    <a:pt x="210" y="95"/>
                    <a:pt x="214" y="106"/>
                    <a:pt x="216" y="119"/>
                  </a:cubicBezTo>
                  <a:cubicBezTo>
                    <a:pt x="221" y="167"/>
                    <a:pt x="187" y="210"/>
                    <a:pt x="139" y="216"/>
                  </a:cubicBezTo>
                  <a:cubicBezTo>
                    <a:pt x="116" y="218"/>
                    <a:pt x="93" y="212"/>
                    <a:pt x="75" y="197"/>
                  </a:cubicBezTo>
                  <a:cubicBezTo>
                    <a:pt x="56" y="183"/>
                    <a:pt x="45" y="162"/>
                    <a:pt x="42" y="139"/>
                  </a:cubicBezTo>
                  <a:cubicBezTo>
                    <a:pt x="40" y="115"/>
                    <a:pt x="46" y="93"/>
                    <a:pt x="61" y="74"/>
                  </a:cubicBezTo>
                  <a:cubicBezTo>
                    <a:pt x="65" y="69"/>
                    <a:pt x="70" y="64"/>
                    <a:pt x="76" y="60"/>
                  </a:cubicBezTo>
                  <a:cubicBezTo>
                    <a:pt x="76" y="59"/>
                    <a:pt x="76" y="59"/>
                    <a:pt x="76" y="59"/>
                  </a:cubicBezTo>
                  <a:cubicBezTo>
                    <a:pt x="77" y="59"/>
                    <a:pt x="77" y="58"/>
                    <a:pt x="78" y="58"/>
                  </a:cubicBezTo>
                  <a:cubicBezTo>
                    <a:pt x="87" y="51"/>
                    <a:pt x="98" y="47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cubicBezTo>
                    <a:pt x="112" y="43"/>
                    <a:pt x="116" y="42"/>
                    <a:pt x="119" y="42"/>
                  </a:cubicBezTo>
                  <a:cubicBezTo>
                    <a:pt x="129" y="41"/>
                    <a:pt x="139" y="42"/>
                    <a:pt x="149" y="44"/>
                  </a:cubicBezTo>
                  <a:cubicBezTo>
                    <a:pt x="149" y="44"/>
                    <a:pt x="149" y="44"/>
                    <a:pt x="149" y="44"/>
                  </a:cubicBezTo>
                  <a:cubicBezTo>
                    <a:pt x="162" y="47"/>
                    <a:pt x="174" y="53"/>
                    <a:pt x="185" y="62"/>
                  </a:cubicBezTo>
                  <a:close/>
                  <a:moveTo>
                    <a:pt x="116" y="17"/>
                  </a:moveTo>
                  <a:cubicBezTo>
                    <a:pt x="120" y="16"/>
                    <a:pt x="124" y="16"/>
                    <a:pt x="129" y="16"/>
                  </a:cubicBezTo>
                  <a:cubicBezTo>
                    <a:pt x="133" y="16"/>
                    <a:pt x="138" y="16"/>
                    <a:pt x="142" y="17"/>
                  </a:cubicBezTo>
                  <a:cubicBezTo>
                    <a:pt x="146" y="32"/>
                    <a:pt x="146" y="32"/>
                    <a:pt x="146" y="32"/>
                  </a:cubicBezTo>
                  <a:cubicBezTo>
                    <a:pt x="137" y="31"/>
                    <a:pt x="127" y="30"/>
                    <a:pt x="118" y="31"/>
                  </a:cubicBezTo>
                  <a:cubicBezTo>
                    <a:pt x="116" y="32"/>
                    <a:pt x="114" y="32"/>
                    <a:pt x="112" y="32"/>
                  </a:cubicBezTo>
                  <a:lnTo>
                    <a:pt x="116" y="17"/>
                  </a:lnTo>
                  <a:close/>
                  <a:moveTo>
                    <a:pt x="48" y="50"/>
                  </a:moveTo>
                  <a:cubicBezTo>
                    <a:pt x="63" y="57"/>
                    <a:pt x="63" y="57"/>
                    <a:pt x="63" y="57"/>
                  </a:cubicBezTo>
                  <a:cubicBezTo>
                    <a:pt x="59" y="60"/>
                    <a:pt x="55" y="64"/>
                    <a:pt x="52" y="68"/>
                  </a:cubicBezTo>
                  <a:cubicBezTo>
                    <a:pt x="48" y="73"/>
                    <a:pt x="45" y="78"/>
                    <a:pt x="42" y="84"/>
                  </a:cubicBezTo>
                  <a:cubicBezTo>
                    <a:pt x="32" y="72"/>
                    <a:pt x="32" y="72"/>
                    <a:pt x="32" y="72"/>
                  </a:cubicBezTo>
                  <a:cubicBezTo>
                    <a:pt x="36" y="64"/>
                    <a:pt x="42" y="57"/>
                    <a:pt x="48" y="50"/>
                  </a:cubicBezTo>
                  <a:close/>
                  <a:moveTo>
                    <a:pt x="17" y="142"/>
                  </a:moveTo>
                  <a:cubicBezTo>
                    <a:pt x="31" y="135"/>
                    <a:pt x="31" y="135"/>
                    <a:pt x="31" y="135"/>
                  </a:cubicBezTo>
                  <a:cubicBezTo>
                    <a:pt x="31" y="137"/>
                    <a:pt x="31" y="138"/>
                    <a:pt x="32" y="140"/>
                  </a:cubicBezTo>
                  <a:cubicBezTo>
                    <a:pt x="33" y="150"/>
                    <a:pt x="36" y="161"/>
                    <a:pt x="40" y="170"/>
                  </a:cubicBezTo>
                  <a:cubicBezTo>
                    <a:pt x="24" y="170"/>
                    <a:pt x="24" y="170"/>
                    <a:pt x="24" y="170"/>
                  </a:cubicBezTo>
                  <a:cubicBezTo>
                    <a:pt x="21" y="161"/>
                    <a:pt x="18" y="152"/>
                    <a:pt x="17" y="142"/>
                  </a:cubicBezTo>
                  <a:close/>
                  <a:moveTo>
                    <a:pt x="68" y="224"/>
                  </a:moveTo>
                  <a:cubicBezTo>
                    <a:pt x="71" y="208"/>
                    <a:pt x="71" y="208"/>
                    <a:pt x="71" y="208"/>
                  </a:cubicBezTo>
                  <a:cubicBezTo>
                    <a:pt x="82" y="216"/>
                    <a:pt x="93" y="221"/>
                    <a:pt x="105" y="224"/>
                  </a:cubicBezTo>
                  <a:cubicBezTo>
                    <a:pt x="94" y="236"/>
                    <a:pt x="94" y="236"/>
                    <a:pt x="94" y="236"/>
                  </a:cubicBezTo>
                  <a:cubicBezTo>
                    <a:pt x="85" y="233"/>
                    <a:pt x="76" y="229"/>
                    <a:pt x="68" y="224"/>
                  </a:cubicBezTo>
                  <a:close/>
                  <a:moveTo>
                    <a:pt x="164" y="236"/>
                  </a:moveTo>
                  <a:cubicBezTo>
                    <a:pt x="153" y="224"/>
                    <a:pt x="153" y="224"/>
                    <a:pt x="153" y="224"/>
                  </a:cubicBezTo>
                  <a:cubicBezTo>
                    <a:pt x="166" y="221"/>
                    <a:pt x="177" y="215"/>
                    <a:pt x="186" y="208"/>
                  </a:cubicBezTo>
                  <a:cubicBezTo>
                    <a:pt x="190" y="224"/>
                    <a:pt x="190" y="224"/>
                    <a:pt x="190" y="224"/>
                  </a:cubicBezTo>
                  <a:cubicBezTo>
                    <a:pt x="182" y="229"/>
                    <a:pt x="173" y="233"/>
                    <a:pt x="164" y="236"/>
                  </a:cubicBezTo>
                  <a:close/>
                  <a:moveTo>
                    <a:pt x="234" y="170"/>
                  </a:moveTo>
                  <a:cubicBezTo>
                    <a:pt x="218" y="170"/>
                    <a:pt x="218" y="170"/>
                    <a:pt x="218" y="170"/>
                  </a:cubicBezTo>
                  <a:cubicBezTo>
                    <a:pt x="223" y="159"/>
                    <a:pt x="226" y="148"/>
                    <a:pt x="227" y="135"/>
                  </a:cubicBezTo>
                  <a:cubicBezTo>
                    <a:pt x="241" y="142"/>
                    <a:pt x="241" y="142"/>
                    <a:pt x="241" y="142"/>
                  </a:cubicBezTo>
                  <a:cubicBezTo>
                    <a:pt x="240" y="152"/>
                    <a:pt x="237" y="161"/>
                    <a:pt x="234" y="17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>
                <a:latin typeface="+mj-lt"/>
              </a:endParaRPr>
            </a:p>
          </p:txBody>
        </p:sp>
        <p:sp>
          <p:nvSpPr>
            <p:cNvPr id="54" name="Freeform 7"/>
            <p:cNvSpPr>
              <a:spLocks/>
            </p:cNvSpPr>
            <p:nvPr/>
          </p:nvSpPr>
          <p:spPr bwMode="auto">
            <a:xfrm>
              <a:off x="3659" y="1986"/>
              <a:ext cx="247" cy="293"/>
            </a:xfrm>
            <a:custGeom>
              <a:avLst/>
              <a:gdLst>
                <a:gd name="T0" fmla="*/ 0 w 103"/>
                <a:gd name="T1" fmla="*/ 75 h 123"/>
                <a:gd name="T2" fmla="*/ 16 w 103"/>
                <a:gd name="T3" fmla="*/ 121 h 123"/>
                <a:gd name="T4" fmla="*/ 21 w 103"/>
                <a:gd name="T5" fmla="*/ 123 h 123"/>
                <a:gd name="T6" fmla="*/ 24 w 103"/>
                <a:gd name="T7" fmla="*/ 122 h 123"/>
                <a:gd name="T8" fmla="*/ 25 w 103"/>
                <a:gd name="T9" fmla="*/ 115 h 123"/>
                <a:gd name="T10" fmla="*/ 11 w 103"/>
                <a:gd name="T11" fmla="*/ 75 h 123"/>
                <a:gd name="T12" fmla="*/ 75 w 103"/>
                <a:gd name="T13" fmla="*/ 11 h 123"/>
                <a:gd name="T14" fmla="*/ 95 w 103"/>
                <a:gd name="T15" fmla="*/ 14 h 123"/>
                <a:gd name="T16" fmla="*/ 102 w 103"/>
                <a:gd name="T17" fmla="*/ 11 h 123"/>
                <a:gd name="T18" fmla="*/ 98 w 103"/>
                <a:gd name="T19" fmla="*/ 4 h 123"/>
                <a:gd name="T20" fmla="*/ 75 w 103"/>
                <a:gd name="T21" fmla="*/ 0 h 123"/>
                <a:gd name="T22" fmla="*/ 0 w 103"/>
                <a:gd name="T23" fmla="*/ 75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3" h="123">
                  <a:moveTo>
                    <a:pt x="0" y="75"/>
                  </a:moveTo>
                  <a:cubicBezTo>
                    <a:pt x="0" y="92"/>
                    <a:pt x="6" y="108"/>
                    <a:pt x="16" y="121"/>
                  </a:cubicBezTo>
                  <a:cubicBezTo>
                    <a:pt x="18" y="123"/>
                    <a:pt x="19" y="123"/>
                    <a:pt x="21" y="123"/>
                  </a:cubicBezTo>
                  <a:cubicBezTo>
                    <a:pt x="22" y="123"/>
                    <a:pt x="23" y="123"/>
                    <a:pt x="24" y="122"/>
                  </a:cubicBezTo>
                  <a:cubicBezTo>
                    <a:pt x="26" y="120"/>
                    <a:pt x="27" y="117"/>
                    <a:pt x="25" y="115"/>
                  </a:cubicBezTo>
                  <a:cubicBezTo>
                    <a:pt x="16" y="103"/>
                    <a:pt x="11" y="89"/>
                    <a:pt x="11" y="75"/>
                  </a:cubicBezTo>
                  <a:cubicBezTo>
                    <a:pt x="11" y="40"/>
                    <a:pt x="40" y="11"/>
                    <a:pt x="75" y="11"/>
                  </a:cubicBezTo>
                  <a:cubicBezTo>
                    <a:pt x="82" y="11"/>
                    <a:pt x="89" y="12"/>
                    <a:pt x="95" y="14"/>
                  </a:cubicBezTo>
                  <a:cubicBezTo>
                    <a:pt x="98" y="15"/>
                    <a:pt x="101" y="13"/>
                    <a:pt x="102" y="11"/>
                  </a:cubicBezTo>
                  <a:cubicBezTo>
                    <a:pt x="103" y="8"/>
                    <a:pt x="101" y="5"/>
                    <a:pt x="98" y="4"/>
                  </a:cubicBezTo>
                  <a:cubicBezTo>
                    <a:pt x="91" y="1"/>
                    <a:pt x="83" y="0"/>
                    <a:pt x="75" y="0"/>
                  </a:cubicBezTo>
                  <a:cubicBezTo>
                    <a:pt x="34" y="0"/>
                    <a:pt x="0" y="34"/>
                    <a:pt x="0" y="7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>
                <a:latin typeface="+mj-lt"/>
              </a:endParaRPr>
            </a:p>
          </p:txBody>
        </p:sp>
        <p:sp>
          <p:nvSpPr>
            <p:cNvPr id="55" name="Freeform 8"/>
            <p:cNvSpPr>
              <a:spLocks/>
            </p:cNvSpPr>
            <p:nvPr/>
          </p:nvSpPr>
          <p:spPr bwMode="auto">
            <a:xfrm>
              <a:off x="3748" y="2040"/>
              <a:ext cx="270" cy="304"/>
            </a:xfrm>
            <a:custGeom>
              <a:avLst/>
              <a:gdLst>
                <a:gd name="T0" fmla="*/ 102 w 113"/>
                <a:gd name="T1" fmla="*/ 52 h 127"/>
                <a:gd name="T2" fmla="*/ 38 w 113"/>
                <a:gd name="T3" fmla="*/ 116 h 127"/>
                <a:gd name="T4" fmla="*/ 9 w 113"/>
                <a:gd name="T5" fmla="*/ 109 h 127"/>
                <a:gd name="T6" fmla="*/ 2 w 113"/>
                <a:gd name="T7" fmla="*/ 111 h 127"/>
                <a:gd name="T8" fmla="*/ 4 w 113"/>
                <a:gd name="T9" fmla="*/ 118 h 127"/>
                <a:gd name="T10" fmla="*/ 38 w 113"/>
                <a:gd name="T11" fmla="*/ 127 h 127"/>
                <a:gd name="T12" fmla="*/ 113 w 113"/>
                <a:gd name="T13" fmla="*/ 52 h 127"/>
                <a:gd name="T14" fmla="*/ 94 w 113"/>
                <a:gd name="T15" fmla="*/ 2 h 127"/>
                <a:gd name="T16" fmla="*/ 87 w 113"/>
                <a:gd name="T17" fmla="*/ 2 h 127"/>
                <a:gd name="T18" fmla="*/ 86 w 113"/>
                <a:gd name="T19" fmla="*/ 10 h 127"/>
                <a:gd name="T20" fmla="*/ 102 w 113"/>
                <a:gd name="T21" fmla="*/ 52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3" h="127">
                  <a:moveTo>
                    <a:pt x="102" y="52"/>
                  </a:moveTo>
                  <a:cubicBezTo>
                    <a:pt x="102" y="87"/>
                    <a:pt x="73" y="116"/>
                    <a:pt x="38" y="116"/>
                  </a:cubicBezTo>
                  <a:cubicBezTo>
                    <a:pt x="28" y="116"/>
                    <a:pt x="18" y="113"/>
                    <a:pt x="9" y="109"/>
                  </a:cubicBezTo>
                  <a:cubicBezTo>
                    <a:pt x="6" y="108"/>
                    <a:pt x="3" y="109"/>
                    <a:pt x="2" y="111"/>
                  </a:cubicBezTo>
                  <a:cubicBezTo>
                    <a:pt x="0" y="114"/>
                    <a:pt x="1" y="117"/>
                    <a:pt x="4" y="118"/>
                  </a:cubicBezTo>
                  <a:cubicBezTo>
                    <a:pt x="15" y="124"/>
                    <a:pt x="26" y="127"/>
                    <a:pt x="38" y="127"/>
                  </a:cubicBezTo>
                  <a:cubicBezTo>
                    <a:pt x="79" y="127"/>
                    <a:pt x="113" y="93"/>
                    <a:pt x="113" y="52"/>
                  </a:cubicBezTo>
                  <a:cubicBezTo>
                    <a:pt x="113" y="34"/>
                    <a:pt x="106" y="16"/>
                    <a:pt x="94" y="2"/>
                  </a:cubicBezTo>
                  <a:cubicBezTo>
                    <a:pt x="92" y="0"/>
                    <a:pt x="89" y="0"/>
                    <a:pt x="87" y="2"/>
                  </a:cubicBezTo>
                  <a:cubicBezTo>
                    <a:pt x="84" y="4"/>
                    <a:pt x="84" y="7"/>
                    <a:pt x="86" y="10"/>
                  </a:cubicBezTo>
                  <a:cubicBezTo>
                    <a:pt x="96" y="21"/>
                    <a:pt x="102" y="36"/>
                    <a:pt x="102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>
                <a:latin typeface="+mj-lt"/>
              </a:endParaRPr>
            </a:p>
          </p:txBody>
        </p:sp>
      </p:grpSp>
      <p:sp>
        <p:nvSpPr>
          <p:cNvPr id="56" name="Rectangle 55"/>
          <p:cNvSpPr/>
          <p:nvPr/>
        </p:nvSpPr>
        <p:spPr>
          <a:xfrm>
            <a:off x="6634897" y="5085808"/>
            <a:ext cx="218435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 smtClean="0">
                <a:latin typeface="Century Gothic" panose="020B0502020202020204" pitchFamily="34" charset="0"/>
              </a:rPr>
              <a:t>Last Minutes usage</a:t>
            </a:r>
            <a:endParaRPr lang="en-US" sz="1600" dirty="0">
              <a:latin typeface="Century Gothic" panose="020B0502020202020204" pitchFamily="34" charset="0"/>
            </a:endParaRPr>
          </a:p>
        </p:txBody>
      </p:sp>
      <p:sp>
        <p:nvSpPr>
          <p:cNvPr id="57" name="Right Arrow 56"/>
          <p:cNvSpPr/>
          <p:nvPr/>
        </p:nvSpPr>
        <p:spPr>
          <a:xfrm>
            <a:off x="1116970" y="3413623"/>
            <a:ext cx="652762" cy="259556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ight Arrow 57"/>
          <p:cNvSpPr/>
          <p:nvPr/>
        </p:nvSpPr>
        <p:spPr>
          <a:xfrm>
            <a:off x="2923297" y="3422122"/>
            <a:ext cx="652762" cy="259556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ight Arrow 58"/>
          <p:cNvSpPr/>
          <p:nvPr/>
        </p:nvSpPr>
        <p:spPr>
          <a:xfrm rot="18998345">
            <a:off x="4611554" y="2554252"/>
            <a:ext cx="652762" cy="259556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ight Arrow 59"/>
          <p:cNvSpPr/>
          <p:nvPr/>
        </p:nvSpPr>
        <p:spPr>
          <a:xfrm rot="2149612">
            <a:off x="4714361" y="3701534"/>
            <a:ext cx="652762" cy="259556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ight Arrow 60"/>
          <p:cNvSpPr/>
          <p:nvPr/>
        </p:nvSpPr>
        <p:spPr>
          <a:xfrm rot="19411930">
            <a:off x="6096826" y="3785977"/>
            <a:ext cx="652762" cy="259556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ight Arrow 61"/>
          <p:cNvSpPr/>
          <p:nvPr/>
        </p:nvSpPr>
        <p:spPr>
          <a:xfrm>
            <a:off x="6437549" y="4456221"/>
            <a:ext cx="652762" cy="259556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ight Arrow 62"/>
          <p:cNvSpPr/>
          <p:nvPr/>
        </p:nvSpPr>
        <p:spPr>
          <a:xfrm>
            <a:off x="8752142" y="2895641"/>
            <a:ext cx="652762" cy="259556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ight Arrow 63"/>
          <p:cNvSpPr/>
          <p:nvPr/>
        </p:nvSpPr>
        <p:spPr>
          <a:xfrm>
            <a:off x="8752142" y="4482157"/>
            <a:ext cx="652762" cy="259556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ight Arrow 64"/>
          <p:cNvSpPr/>
          <p:nvPr/>
        </p:nvSpPr>
        <p:spPr>
          <a:xfrm rot="16200000">
            <a:off x="10043879" y="3748503"/>
            <a:ext cx="652762" cy="259556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69335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8" presetClass="emph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5400000">
                                      <p:cBhvr>
                                        <p:cTn id="11" dur="1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8" presetClass="emph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5400000">
                                      <p:cBhvr>
                                        <p:cTn id="16" dur="1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8" presetClass="emph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5400000">
                                      <p:cBhvr>
                                        <p:cTn id="21" dur="1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8" presetClass="emph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5400000">
                                      <p:cBhvr>
                                        <p:cTn id="26" dur="1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8" presetClass="emph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5400000">
                                      <p:cBhvr>
                                        <p:cTn id="31" dur="1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8" presetClass="emph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5400000">
                                      <p:cBhvr>
                                        <p:cTn id="36" dur="1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8" presetClass="emph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5400000">
                                      <p:cBhvr>
                                        <p:cTn id="41" dur="1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2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8" presetClass="emph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5400000">
                                      <p:cBhvr>
                                        <p:cTn id="46" dur="17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ext Placeholder 1"/>
          <p:cNvSpPr>
            <a:spLocks noGrp="1"/>
          </p:cNvSpPr>
          <p:nvPr>
            <p:ph type="body" orient="vert" idx="1"/>
          </p:nvPr>
        </p:nvSpPr>
        <p:spPr>
          <a:xfrm>
            <a:off x="990599" y="1625600"/>
            <a:ext cx="9609967" cy="4568825"/>
          </a:xfrm>
          <a:solidFill>
            <a:schemeClr val="bg1"/>
          </a:solidFill>
        </p:spPr>
        <p:txBody>
          <a:bodyPr/>
          <a:lstStyle/>
          <a:p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topologyBuilder.SetEventHubSpout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com.microsoft.eventhubs.spout.EventHubSpout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EventHubSpoutConfig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ConfigurationManager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.AppSettings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EventHubSharedAccessKeyName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],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ConfigurationManager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.AppSettings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EventHubSharedAccessKey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],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ConfigurationManager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.AppSettings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EventHubNamespace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],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ConfigurationManager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.AppSettings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EventHubEntityPath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],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eventHubPartitions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),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eventHubPartitions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Info Support | Solid Innovator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A08D6-9DFB-4C35-B45B-631EDE7BFD1B}" type="slidenum">
              <a:rPr lang="nl-NL" smtClean="0"/>
              <a:t>31</a:t>
            </a:fld>
            <a:endParaRPr lang="nl-NL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EventhubSpout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nl-NL" dirty="0"/>
              <a:t>Storm on </a:t>
            </a:r>
            <a:r>
              <a:rPr lang="nl-NL" dirty="0" smtClean="0"/>
              <a:t>HDInsight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8359668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ext Placeholder 1"/>
          <p:cNvSpPr>
            <a:spLocks noGrp="1"/>
          </p:cNvSpPr>
          <p:nvPr>
            <p:ph type="body" orient="vert" idx="1"/>
          </p:nvPr>
        </p:nvSpPr>
        <p:spPr>
          <a:xfrm>
            <a:off x="990599" y="1463759"/>
            <a:ext cx="9512863" cy="4568825"/>
          </a:xfrm>
          <a:solidFill>
            <a:schemeClr val="bg1"/>
          </a:solidFill>
        </p:spPr>
        <p:txBody>
          <a:bodyPr/>
          <a:lstStyle/>
          <a:p>
            <a:r>
              <a:rPr lang="en-US" sz="1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public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class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UsagePastFiveMinutes</a:t>
            </a:r>
            <a:endParaRPr lang="en-US" sz="12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: 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Microsoft.SCP.</a:t>
            </a:r>
            <a:r>
              <a:rPr lang="en-US" sz="12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ISCPBolt</a:t>
            </a:r>
            <a:endParaRPr lang="en-US" sz="12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en-US" sz="12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public</a:t>
            </a:r>
            <a:r>
              <a:rPr lang="en-US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Execute(</a:t>
            </a:r>
            <a:r>
              <a:rPr lang="en-US" sz="12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SCPTuple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tuple)</a:t>
            </a:r>
          </a:p>
          <a:p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{</a:t>
            </a:r>
          </a:p>
          <a:p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sz="1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tuple.GetSourceStreamId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== </a:t>
            </a:r>
            <a:r>
              <a:rPr lang="en-US" sz="12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Constants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.SYSTEM_TICK_STREAM_ID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{</a:t>
            </a:r>
          </a:p>
          <a:p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</a:t>
            </a:r>
            <a:r>
              <a:rPr lang="en-US" sz="12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foreach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en-US" sz="12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var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sensor </a:t>
            </a:r>
            <a:r>
              <a:rPr lang="en-US" sz="1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_readings)</a:t>
            </a:r>
          </a:p>
          <a:p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{</a:t>
            </a:r>
          </a:p>
          <a:p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</a:t>
            </a:r>
            <a:r>
              <a:rPr lang="en-US" sz="12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var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fiveMinutesAgo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12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DateTime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.UtcNow.AddMinutes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(-5);</a:t>
            </a:r>
          </a:p>
          <a:p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sensor.Value.RemoveAll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(x =&gt; 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x.ReadingOn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&lt;= 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fiveMinutesAgo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</a:t>
            </a:r>
            <a:r>
              <a:rPr lang="en-US" sz="12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//do some more work</a:t>
            </a:r>
            <a:endParaRPr lang="en-US" sz="12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}</a:t>
            </a:r>
          </a:p>
          <a:p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}</a:t>
            </a:r>
          </a:p>
          <a:p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sz="1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else</a:t>
            </a:r>
            <a:endParaRPr lang="en-US" sz="12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{</a:t>
            </a:r>
          </a:p>
          <a:p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</a:t>
            </a:r>
            <a:r>
              <a:rPr lang="en-US" sz="12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//add data to the batch</a:t>
            </a:r>
            <a:endParaRPr lang="en-US" sz="12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}           </a:t>
            </a:r>
          </a:p>
          <a:p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</a:t>
            </a:r>
          </a:p>
          <a:p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US" sz="120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Info Support | Solid Innovator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A08D6-9DFB-4C35-B45B-631EDE7BFD1B}" type="slidenum">
              <a:rPr lang="nl-NL" smtClean="0"/>
              <a:t>32</a:t>
            </a:fld>
            <a:endParaRPr lang="nl-NL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Tick Tuples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Storm on HDInsight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21200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Benny Michielsen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521344" y="228601"/>
            <a:ext cx="11149439" cy="83099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676701" y="2510034"/>
            <a:ext cx="7049316" cy="1770741"/>
          </a:xfrm>
        </p:spPr>
        <p:txBody>
          <a:bodyPr/>
          <a:lstStyle/>
          <a:p>
            <a:r>
              <a:rPr lang="en-US" dirty="0" smtClean="0"/>
              <a:t>@</a:t>
            </a:r>
            <a:r>
              <a:rPr lang="en-US" dirty="0" err="1" smtClean="0"/>
              <a:t>bennymichielsen</a:t>
            </a:r>
            <a:endParaRPr lang="en-US" dirty="0" smtClean="0"/>
          </a:p>
          <a:p>
            <a:r>
              <a:rPr lang="en-US" dirty="0" smtClean="0"/>
              <a:t>bennym@infosupport.com</a:t>
            </a:r>
          </a:p>
          <a:p>
            <a:r>
              <a:rPr lang="en-US" dirty="0"/>
              <a:t>b</a:t>
            </a:r>
            <a:r>
              <a:rPr lang="en-US" dirty="0" smtClean="0"/>
              <a:t>ennymichielsen.be</a:t>
            </a:r>
            <a:endParaRPr lang="en-US" dirty="0"/>
          </a:p>
        </p:txBody>
      </p:sp>
      <p:pic>
        <p:nvPicPr>
          <p:cNvPr id="7" name="Picture 2" descr="https://pbs.twimg.com/media/Bws7vMhIIAAFK9R.jpg:lar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2048" y="761852"/>
            <a:ext cx="4107882" cy="2852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https://pbs.twimg.com/media/Bl1SyStCIAA7uUn.png:lar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7143" y="2993624"/>
            <a:ext cx="2994208" cy="2994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9482925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kstvak 27"/>
          <p:cNvSpPr txBox="1"/>
          <p:nvPr/>
        </p:nvSpPr>
        <p:spPr>
          <a:xfrm>
            <a:off x="3422262" y="2494154"/>
            <a:ext cx="6371771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2800" b="1" dirty="0" smtClean="0">
                <a:solidFill>
                  <a:schemeClr val="bg1"/>
                </a:solidFill>
                <a:latin typeface="+mj-lt"/>
              </a:rPr>
              <a:t>Thanks!</a:t>
            </a:r>
            <a:endParaRPr lang="nl-NL" sz="128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5613414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kstvak 20"/>
          <p:cNvSpPr txBox="1"/>
          <p:nvPr/>
        </p:nvSpPr>
        <p:spPr>
          <a:xfrm>
            <a:off x="6091713" y="3167390"/>
            <a:ext cx="63717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b="1" dirty="0" smtClean="0">
                <a:solidFill>
                  <a:schemeClr val="bg1"/>
                </a:solidFill>
                <a:latin typeface="+mj-lt"/>
              </a:rPr>
              <a:t>Introduction</a:t>
            </a:r>
            <a:endParaRPr lang="nl-NL" sz="28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8" name="Afbeelding 17"/>
          <p:cNvPicPr>
            <a:picLocks noChangeAspect="1"/>
          </p:cNvPicPr>
          <p:nvPr/>
        </p:nvPicPr>
        <p:blipFill rotWithShape="1">
          <a:blip r:embed="rId3"/>
          <a:srcRect t="12978" r="54222"/>
          <a:stretch/>
        </p:blipFill>
        <p:spPr>
          <a:xfrm>
            <a:off x="-9673" y="876299"/>
            <a:ext cx="5590101" cy="6000287"/>
          </a:xfrm>
          <a:prstGeom prst="rect">
            <a:avLst/>
          </a:prstGeom>
        </p:spPr>
      </p:pic>
      <p:cxnSp>
        <p:nvCxnSpPr>
          <p:cNvPr id="24" name="Rechte verbindingslijn 23"/>
          <p:cNvCxnSpPr/>
          <p:nvPr/>
        </p:nvCxnSpPr>
        <p:spPr>
          <a:xfrm>
            <a:off x="5580428" y="2409371"/>
            <a:ext cx="0" cy="2104572"/>
          </a:xfrm>
          <a:prstGeom prst="line">
            <a:avLst/>
          </a:prstGeom>
          <a:ln w="381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jdelijke aanduiding voor voettekst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Info Support | Solid Innovator</a:t>
            </a:r>
            <a:endParaRPr lang="nl-NL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4564" y="1753889"/>
            <a:ext cx="3350222" cy="3350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54698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2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Vertical Text Placeholder 3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endParaRPr lang="en-US" sz="9600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Info Support | Solid Innovator</a:t>
            </a:r>
            <a:endParaRPr lang="nl-NL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nl-NL" dirty="0"/>
              <a:t>Storm on </a:t>
            </a:r>
            <a:r>
              <a:rPr lang="nl-NL" dirty="0" smtClean="0"/>
              <a:t>HDInsight</a:t>
            </a:r>
            <a:endParaRPr lang="nl-NL" dirty="0"/>
          </a:p>
        </p:txBody>
      </p:sp>
      <p:pic>
        <p:nvPicPr>
          <p:cNvPr id="1026" name="Picture 2" descr="http://www.bigdata-madesimple.com/wp-content/uploads/2015/01/data-accuracy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417" y="1787525"/>
            <a:ext cx="11112733" cy="3456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133267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Info Support | Solid Innovator</a:t>
            </a:r>
            <a:endParaRPr lang="nl-NL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HDInsight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nl-NL" dirty="0"/>
              <a:t>Storm on </a:t>
            </a:r>
            <a:r>
              <a:rPr lang="nl-NL" dirty="0" smtClean="0"/>
              <a:t>HDInsight</a:t>
            </a:r>
            <a:endParaRPr lang="nl-NL" dirty="0"/>
          </a:p>
        </p:txBody>
      </p:sp>
      <p:pic>
        <p:nvPicPr>
          <p:cNvPr id="1028" name="Picture 4" descr="https://www.mapr.com/sites/default/files/pig-imag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8899" y="1709715"/>
            <a:ext cx="1996861" cy="2381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www.lopakalogic.com/wp-content/uploads/2015/05/hiv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4267" y="1709715"/>
            <a:ext cx="2209267" cy="1944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www.2lvw.nl/blog/wp-content/uploads/2015/08/20150825_management_hadoop5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7908" y="749651"/>
            <a:ext cx="4978845" cy="2415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s://hbase.apache.org/images/hbase_logo_with_orca_large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0121" y="3338070"/>
            <a:ext cx="5331754" cy="1361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://storm.apache.org/images/logo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847" y="4699371"/>
            <a:ext cx="3097220" cy="971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http://spark.apache.org/images/spark-logo-trademark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4815" y="3948144"/>
            <a:ext cx="2857185" cy="1449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441078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0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0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Vertical Text Placeholder 3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 err="1" smtClean="0"/>
              <a:t>Realtime</a:t>
            </a:r>
            <a:r>
              <a:rPr lang="en-US" sz="3600" dirty="0" smtClean="0"/>
              <a:t> Hadoop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 smtClean="0"/>
              <a:t>Integrates with any queue / database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 smtClean="0"/>
              <a:t>No data loss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 smtClean="0"/>
              <a:t>Scalable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 smtClean="0"/>
              <a:t>Fault tolerant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Info Support | Solid Innovator</a:t>
            </a:r>
            <a:endParaRPr lang="nl-NL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Storm Sales pitch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nl-NL" dirty="0"/>
              <a:t>Storm on </a:t>
            </a:r>
            <a:r>
              <a:rPr lang="nl-NL" dirty="0" smtClean="0"/>
              <a:t>HDInsight</a:t>
            </a:r>
            <a:endParaRPr lang="nl-NL" dirty="0"/>
          </a:p>
        </p:txBody>
      </p:sp>
      <p:pic>
        <p:nvPicPr>
          <p:cNvPr id="7" name="Picture 12" descr="http://storm.apache.org/images/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9627" y="2531198"/>
            <a:ext cx="4212198" cy="1321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003270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kstvak 27"/>
          <p:cNvSpPr txBox="1"/>
          <p:nvPr/>
        </p:nvSpPr>
        <p:spPr>
          <a:xfrm>
            <a:off x="6081486" y="3165958"/>
            <a:ext cx="63717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b="1" dirty="0" smtClean="0">
                <a:solidFill>
                  <a:schemeClr val="bg1"/>
                </a:solidFill>
                <a:latin typeface="+mj-lt"/>
              </a:rPr>
              <a:t>Storm 101</a:t>
            </a:r>
            <a:endParaRPr lang="nl-NL" sz="2800" b="1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23" name="Rechte verbindingslijn 22"/>
          <p:cNvCxnSpPr/>
          <p:nvPr/>
        </p:nvCxnSpPr>
        <p:spPr>
          <a:xfrm>
            <a:off x="5580428" y="2409371"/>
            <a:ext cx="0" cy="2104572"/>
          </a:xfrm>
          <a:prstGeom prst="line">
            <a:avLst/>
          </a:prstGeom>
          <a:ln w="381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jdelijke aanduiding voor voettekst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Info Support | Solid Innovator</a:t>
            </a:r>
            <a:endParaRPr lang="nl-NL" dirty="0"/>
          </a:p>
        </p:txBody>
      </p:sp>
      <p:sp>
        <p:nvSpPr>
          <p:cNvPr id="3" name="TextBox 2"/>
          <p:cNvSpPr txBox="1"/>
          <p:nvPr/>
        </p:nvSpPr>
        <p:spPr>
          <a:xfrm>
            <a:off x="4381169" y="2765848"/>
            <a:ext cx="38166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solidFill>
                  <a:schemeClr val="bg1"/>
                </a:solidFill>
                <a:latin typeface="FontAwesome" pitchFamily="2" charset="0"/>
              </a:rPr>
              <a:t></a:t>
            </a:r>
            <a:endParaRPr lang="en-US" sz="8000" dirty="0" smtClean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45323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Info Support | Solid Innovator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A08D6-9DFB-4C35-B45B-631EDE7BFD1B}" type="slidenum">
              <a:rPr lang="nl-NL" smtClean="0"/>
              <a:t>9</a:t>
            </a:fld>
            <a:endParaRPr lang="nl-NL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Lingo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nl-NL" dirty="0"/>
              <a:t>Storm on </a:t>
            </a:r>
            <a:r>
              <a:rPr lang="nl-NL" dirty="0" smtClean="0"/>
              <a:t>HDInsight</a:t>
            </a:r>
            <a:endParaRPr lang="nl-NL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6491" y="3084512"/>
            <a:ext cx="711200" cy="7112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2425" y="3205162"/>
            <a:ext cx="469900" cy="4699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059" y="3205162"/>
            <a:ext cx="469900" cy="4699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5700" y="2531199"/>
            <a:ext cx="469900" cy="4699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5700" y="3898760"/>
            <a:ext cx="469900" cy="4699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9143" y="2527230"/>
            <a:ext cx="469900" cy="4699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9143" y="3927474"/>
            <a:ext cx="469900" cy="4699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3116" y="3169994"/>
            <a:ext cx="469900" cy="4699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3116" y="2057330"/>
            <a:ext cx="469900" cy="4699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2307" y="3205162"/>
            <a:ext cx="469900" cy="4699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6284" y="3197368"/>
            <a:ext cx="469900" cy="469900"/>
          </a:xfrm>
          <a:prstGeom prst="rect">
            <a:avLst/>
          </a:prstGeom>
        </p:spPr>
      </p:pic>
      <p:sp>
        <p:nvSpPr>
          <p:cNvPr id="11" name="Right Arrow 10"/>
          <p:cNvSpPr/>
          <p:nvPr/>
        </p:nvSpPr>
        <p:spPr>
          <a:xfrm>
            <a:off x="2135937" y="3310334"/>
            <a:ext cx="652762" cy="259556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Arrow 23"/>
          <p:cNvSpPr/>
          <p:nvPr/>
        </p:nvSpPr>
        <p:spPr>
          <a:xfrm>
            <a:off x="3393311" y="3310334"/>
            <a:ext cx="652762" cy="259556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/>
          <p:cNvSpPr/>
          <p:nvPr/>
        </p:nvSpPr>
        <p:spPr>
          <a:xfrm rot="19470204">
            <a:off x="4486162" y="2925691"/>
            <a:ext cx="499961" cy="23509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ight Arrow 25"/>
          <p:cNvSpPr/>
          <p:nvPr/>
        </p:nvSpPr>
        <p:spPr>
          <a:xfrm rot="2572241">
            <a:off x="4499459" y="3704074"/>
            <a:ext cx="499961" cy="23509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Arrow 26"/>
          <p:cNvSpPr/>
          <p:nvPr/>
        </p:nvSpPr>
        <p:spPr>
          <a:xfrm>
            <a:off x="5482391" y="2644635"/>
            <a:ext cx="499961" cy="235090"/>
          </a:xfrm>
          <a:prstGeom prst="rightArrow">
            <a:avLst/>
          </a:prstGeom>
          <a:solidFill>
            <a:srgbClr val="00539F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ight Arrow 27"/>
          <p:cNvSpPr/>
          <p:nvPr/>
        </p:nvSpPr>
        <p:spPr>
          <a:xfrm>
            <a:off x="5472032" y="4016165"/>
            <a:ext cx="499961" cy="23509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ight Arrow 28"/>
          <p:cNvSpPr/>
          <p:nvPr/>
        </p:nvSpPr>
        <p:spPr>
          <a:xfrm rot="1855087">
            <a:off x="6573744" y="2993961"/>
            <a:ext cx="757687" cy="232873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ight Arrow 29"/>
          <p:cNvSpPr/>
          <p:nvPr/>
        </p:nvSpPr>
        <p:spPr>
          <a:xfrm rot="19916003">
            <a:off x="6562281" y="3665361"/>
            <a:ext cx="757687" cy="232873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ight Arrow 30"/>
          <p:cNvSpPr/>
          <p:nvPr/>
        </p:nvSpPr>
        <p:spPr>
          <a:xfrm rot="20401028">
            <a:off x="6587236" y="2379561"/>
            <a:ext cx="757687" cy="232873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ight Arrow 33"/>
          <p:cNvSpPr/>
          <p:nvPr/>
        </p:nvSpPr>
        <p:spPr>
          <a:xfrm>
            <a:off x="7941208" y="3284088"/>
            <a:ext cx="652762" cy="259556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ight Arrow 34"/>
          <p:cNvSpPr/>
          <p:nvPr/>
        </p:nvSpPr>
        <p:spPr>
          <a:xfrm>
            <a:off x="9238736" y="3302540"/>
            <a:ext cx="652762" cy="259556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0657" y="4238797"/>
            <a:ext cx="711200" cy="711200"/>
          </a:xfrm>
          <a:prstGeom prst="rect">
            <a:avLst/>
          </a:prstGeom>
        </p:spPr>
      </p:pic>
      <p:sp>
        <p:nvSpPr>
          <p:cNvPr id="37" name="Right Arrow 36"/>
          <p:cNvSpPr/>
          <p:nvPr/>
        </p:nvSpPr>
        <p:spPr>
          <a:xfrm rot="20628863">
            <a:off x="4188605" y="4292229"/>
            <a:ext cx="628623" cy="201149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7451" y="1873602"/>
            <a:ext cx="457244" cy="457244"/>
          </a:xfrm>
          <a:prstGeom prst="rect">
            <a:avLst/>
          </a:prstGeom>
        </p:spPr>
      </p:pic>
      <p:sp>
        <p:nvSpPr>
          <p:cNvPr id="40" name="Right Arrow 39"/>
          <p:cNvSpPr/>
          <p:nvPr/>
        </p:nvSpPr>
        <p:spPr>
          <a:xfrm rot="2024148">
            <a:off x="4335195" y="2259665"/>
            <a:ext cx="499961" cy="23509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ounded Rectangle 37"/>
          <p:cNvSpPr/>
          <p:nvPr/>
        </p:nvSpPr>
        <p:spPr>
          <a:xfrm>
            <a:off x="1231900" y="1511300"/>
            <a:ext cx="9664700" cy="3810000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71305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4" grpId="0" animBg="1"/>
      <p:bldP spid="35" grpId="0" animBg="1"/>
      <p:bldP spid="37" grpId="0" animBg="1"/>
      <p:bldP spid="40" grpId="0" animBg="1"/>
      <p:bldP spid="38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PRESENTER" val="df8bca606b929a939eb57bceade55c33d49524"/>
</p:tagLst>
</file>

<file path=ppt/theme/theme1.xml><?xml version="1.0" encoding="utf-8"?>
<a:theme xmlns:a="http://schemas.openxmlformats.org/drawingml/2006/main" name="Info Support | Templateset 2015">
  <a:themeElements>
    <a:clrScheme name="InfoSupport">
      <a:dk1>
        <a:sysClr val="windowText" lastClr="000000"/>
      </a:dk1>
      <a:lt1>
        <a:sysClr val="window" lastClr="FFFFFF"/>
      </a:lt1>
      <a:dk2>
        <a:srgbClr val="0078C9"/>
      </a:dk2>
      <a:lt2>
        <a:srgbClr val="333333"/>
      </a:lt2>
      <a:accent1>
        <a:srgbClr val="8DC63F"/>
      </a:accent1>
      <a:accent2>
        <a:srgbClr val="00539F"/>
      </a:accent2>
      <a:accent3>
        <a:srgbClr val="191919"/>
      </a:accent3>
      <a:accent4>
        <a:srgbClr val="F58220"/>
      </a:accent4>
      <a:accent5>
        <a:srgbClr val="00ADBA"/>
      </a:accent5>
      <a:accent6>
        <a:srgbClr val="848484"/>
      </a:accent6>
      <a:hlink>
        <a:srgbClr val="EC008C"/>
      </a:hlink>
      <a:folHlink>
        <a:srgbClr val="000000"/>
      </a:folHlink>
    </a:clrScheme>
    <a:fontScheme name="Infosupport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ctr">
          <a:defRPr sz="1600" smtClean="0">
            <a:latin typeface="Century Gothic" panose="020B0502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4113</TotalTime>
  <Words>733</Words>
  <Application>Microsoft Office PowerPoint</Application>
  <PresentationFormat>Widescreen</PresentationFormat>
  <Paragraphs>264</Paragraphs>
  <Slides>34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4" baseType="lpstr">
      <vt:lpstr>Adobe Heiti Std R</vt:lpstr>
      <vt:lpstr>Arial</vt:lpstr>
      <vt:lpstr>Calibri</vt:lpstr>
      <vt:lpstr>Century Gothic</vt:lpstr>
      <vt:lpstr>Consolas</vt:lpstr>
      <vt:lpstr>FontAwesome</vt:lpstr>
      <vt:lpstr>Segoe UI Light</vt:lpstr>
      <vt:lpstr>Verdana</vt:lpstr>
      <vt:lpstr>Wingdings</vt:lpstr>
      <vt:lpstr>Info Support | Templateset 2015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HDInsight</vt:lpstr>
      <vt:lpstr>Storm Sales pitch</vt:lpstr>
      <vt:lpstr>PowerPoint Presentation</vt:lpstr>
      <vt:lpstr>Lingo</vt:lpstr>
      <vt:lpstr>PowerPoint Presentation</vt:lpstr>
      <vt:lpstr>Hashtagbattle!</vt:lpstr>
      <vt:lpstr>PowerPoint Presentation</vt:lpstr>
      <vt:lpstr>Shuffle Grouping</vt:lpstr>
      <vt:lpstr>Global Grouping</vt:lpstr>
      <vt:lpstr>All Grouping</vt:lpstr>
      <vt:lpstr>Field Grouping</vt:lpstr>
      <vt:lpstr>Field Grouping</vt:lpstr>
      <vt:lpstr>Cluster</vt:lpstr>
      <vt:lpstr>PowerPoint Presentation</vt:lpstr>
      <vt:lpstr>have i been pwned</vt:lpstr>
      <vt:lpstr>PowerPoint Presentation</vt:lpstr>
      <vt:lpstr>Topology</vt:lpstr>
      <vt:lpstr>Hybrid topology</vt:lpstr>
      <vt:lpstr>Performance</vt:lpstr>
      <vt:lpstr>Attempt #2</vt:lpstr>
      <vt:lpstr>PowerPoint Presentation</vt:lpstr>
      <vt:lpstr>Scaling up the event hub</vt:lpstr>
      <vt:lpstr>Tick Tack</vt:lpstr>
      <vt:lpstr>Tick Tack</vt:lpstr>
      <vt:lpstr>Sensor Topology</vt:lpstr>
      <vt:lpstr>EventhubSpout</vt:lpstr>
      <vt:lpstr>Tick Tuples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Ernst.Hartwich@infosupport.com</dc:creator>
  <cp:lastModifiedBy>Benny Michielsen</cp:lastModifiedBy>
  <cp:revision>546</cp:revision>
  <dcterms:created xsi:type="dcterms:W3CDTF">2015-05-19T08:37:39Z</dcterms:created>
  <dcterms:modified xsi:type="dcterms:W3CDTF">2016-02-20T14:10:34Z</dcterms:modified>
</cp:coreProperties>
</file>